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52" r:id="rId2"/>
    <p:sldId id="608" r:id="rId3"/>
    <p:sldId id="649" r:id="rId4"/>
    <p:sldId id="624" r:id="rId5"/>
    <p:sldId id="625" r:id="rId6"/>
    <p:sldId id="627" r:id="rId7"/>
    <p:sldId id="628" r:id="rId8"/>
    <p:sldId id="650" r:id="rId9"/>
    <p:sldId id="631" r:id="rId10"/>
    <p:sldId id="648" r:id="rId11"/>
    <p:sldId id="598" r:id="rId12"/>
    <p:sldId id="633" r:id="rId13"/>
    <p:sldId id="634" r:id="rId14"/>
    <p:sldId id="635" r:id="rId15"/>
    <p:sldId id="636" r:id="rId16"/>
    <p:sldId id="640" r:id="rId17"/>
    <p:sldId id="632" r:id="rId18"/>
    <p:sldId id="623" r:id="rId19"/>
    <p:sldId id="645" r:id="rId20"/>
    <p:sldId id="646" r:id="rId21"/>
    <p:sldId id="647" r:id="rId22"/>
    <p:sldId id="644" r:id="rId23"/>
  </p:sldIdLst>
  <p:sldSz cx="12192000" cy="6858000"/>
  <p:notesSz cx="6858000" cy="9144000"/>
  <p:defaultTextStyle>
    <a:defPPr>
      <a:defRPr lang="en-US"/>
    </a:defPPr>
    <a:lvl1pPr marL="0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0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1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1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2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1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3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3" algn="l" defTabSz="9143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118CE7"/>
    <a:srgbClr val="0E91EE"/>
    <a:srgbClr val="108EE9"/>
    <a:srgbClr val="2B2B2B"/>
    <a:srgbClr val="262626"/>
    <a:srgbClr val="191919"/>
    <a:srgbClr val="9B9B9B"/>
    <a:srgbClr val="A0A0A0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80" autoAdjust="0"/>
    <p:restoredTop sz="93939" autoAdjust="0"/>
  </p:normalViewPr>
  <p:slideViewPr>
    <p:cSldViewPr snapToGrid="0" snapToObjects="1">
      <p:cViewPr varScale="1">
        <p:scale>
          <a:sx n="122" d="100"/>
          <a:sy n="122" d="100"/>
        </p:scale>
        <p:origin x="-222" y="-102"/>
      </p:cViewPr>
      <p:guideLst>
        <p:guide orient="horz"/>
        <p:guide pos="3840"/>
      </p:guideLst>
    </p:cSldViewPr>
  </p:slideViewPr>
  <p:outlineViewPr>
    <p:cViewPr>
      <p:scale>
        <a:sx n="33" d="100"/>
        <a:sy n="33" d="100"/>
      </p:scale>
      <p:origin x="0" y="1325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890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A594-041B-449E-89BC-5A6CB1F5A9AB}" type="datetimeFigureOut">
              <a:rPr lang="id-ID" smtClean="0"/>
              <a:t>30/10/2016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DDC53-01B7-4E0F-8BE2-02DC8C6721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1936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CCC32-3486-46B1-A8B7-921064D8D59D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495A-DD81-44F4-9F54-1F39867B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0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1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1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2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1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3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3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8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64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37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29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28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45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45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08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45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2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23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82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72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29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60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28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28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37881" y="625851"/>
            <a:ext cx="10905239" cy="3046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kern="0" spc="15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515583" y="6303057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6" y="6257742"/>
            <a:ext cx="431079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50581" y="415427"/>
            <a:ext cx="10905239" cy="15607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000" kern="0" spc="200">
                <a:solidFill>
                  <a:schemeClr val="bg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50581" y="1016000"/>
            <a:ext cx="639758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351" dirty="0">
              <a:solidFill>
                <a:srgbClr val="118C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7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47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1515583" y="6303057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6" y="6257742"/>
            <a:ext cx="431079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6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406590" y="1799424"/>
            <a:ext cx="5378822" cy="5058575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>
            <a:off x="11515583" y="6303057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6" y="6257742"/>
            <a:ext cx="431079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37881" y="625851"/>
            <a:ext cx="10905239" cy="3046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kern="0" spc="15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50581" y="415427"/>
            <a:ext cx="10905239" cy="15607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000" kern="0" spc="200">
                <a:solidFill>
                  <a:schemeClr val="bg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50581" y="1016000"/>
            <a:ext cx="639758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351" dirty="0">
              <a:solidFill>
                <a:srgbClr val="118C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>
        <p:tmplLst>
          <p:tmpl lvl="1">
            <p:tnLst>
              <p:par>
                <p:cTn presetID="47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2441448" cy="2391263"/>
          </a:xfrm>
          <a:prstGeom prst="rect">
            <a:avLst/>
          </a:prstGeom>
          <a:solidFill>
            <a:srgbClr val="D9D9D9"/>
          </a:solidFill>
        </p:spPr>
        <p:txBody>
          <a:bodyPr/>
          <a:lstStyle/>
          <a:p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441448" y="2391262"/>
            <a:ext cx="2441448" cy="2391263"/>
          </a:xfrm>
          <a:prstGeom prst="rect">
            <a:avLst/>
          </a:prstGeom>
          <a:solidFill>
            <a:srgbClr val="D9D9D9"/>
          </a:solidFill>
        </p:spPr>
        <p:txBody>
          <a:bodyPr/>
          <a:lstStyle/>
          <a:p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882896" y="-1"/>
            <a:ext cx="2441448" cy="2391263"/>
          </a:xfrm>
          <a:prstGeom prst="rect">
            <a:avLst/>
          </a:prstGeom>
          <a:solidFill>
            <a:srgbClr val="D9D9D9"/>
          </a:solidFill>
        </p:spPr>
        <p:txBody>
          <a:bodyPr/>
          <a:lstStyle/>
          <a:p>
            <a:endParaRPr lang="en-US"/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24344" y="2391262"/>
            <a:ext cx="2441448" cy="2391263"/>
          </a:xfrm>
          <a:prstGeom prst="rect">
            <a:avLst/>
          </a:prstGeom>
          <a:solidFill>
            <a:srgbClr val="D9D9D9"/>
          </a:solidFill>
        </p:spPr>
        <p:txBody>
          <a:bodyPr/>
          <a:lstStyle/>
          <a:p>
            <a:endParaRPr lang="en-US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765792" y="-1"/>
            <a:ext cx="2441448" cy="2391263"/>
          </a:xfrm>
          <a:prstGeom prst="rect">
            <a:avLst/>
          </a:prstGeom>
          <a:solidFill>
            <a:srgbClr val="D9D9D9"/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515583" y="6303057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6" y="6257742"/>
            <a:ext cx="431079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5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142409" y="2277375"/>
            <a:ext cx="3971925" cy="2233611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id-ID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11515583" y="6303057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6" y="6257742"/>
            <a:ext cx="431079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37881" y="625851"/>
            <a:ext cx="10905239" cy="3046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kern="0" spc="15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50581" y="415427"/>
            <a:ext cx="10905239" cy="15607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000" kern="0" spc="200">
                <a:solidFill>
                  <a:schemeClr val="bg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50581" y="1016000"/>
            <a:ext cx="639758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351" dirty="0">
              <a:solidFill>
                <a:srgbClr val="118C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47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4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-1" y="0"/>
            <a:ext cx="6290235" cy="6858000"/>
          </a:xfrm>
          <a:solidFill>
            <a:srgbClr val="D9D9D9"/>
          </a:solidFill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11515583" y="6303057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6" y="6257742"/>
            <a:ext cx="431079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0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79769" y="6329173"/>
            <a:ext cx="13965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www.ultimateqa.com</a:t>
            </a:r>
            <a:endParaRPr lang="id-ID" sz="1000" dirty="0">
              <a:solidFill>
                <a:schemeClr val="bg1">
                  <a:lumMod val="50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79375"/>
            <a:ext cx="7366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5" r:id="rId3"/>
    <p:sldLayoutId id="2147483668" r:id="rId4"/>
    <p:sldLayoutId id="2147483673" r:id="rId5"/>
    <p:sldLayoutId id="2147483677" r:id="rId6"/>
    <p:sldLayoutId id="2147483680" r:id="rId7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>
              <a:lumMod val="75000"/>
              <a:lumOff val="25000"/>
            </a:schemeClr>
          </a:solidFill>
          <a:latin typeface="Roboto Medium" panose="02000000000000000000" pitchFamily="2" charset="0"/>
          <a:ea typeface="Roboto Medium" panose="02000000000000000000" pitchFamily="2" charset="0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Roboto Light" panose="02000000000000000000" pitchFamily="2" charset="0"/>
          <a:ea typeface="Roboto Light" panose="02000000000000000000" pitchFamily="2" charset="0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Roboto Light" panose="02000000000000000000" pitchFamily="2" charset="0"/>
          <a:ea typeface="Roboto Light" panose="02000000000000000000" pitchFamily="2" charset="0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Roboto Light" panose="02000000000000000000" pitchFamily="2" charset="0"/>
          <a:ea typeface="Roboto Light" panose="02000000000000000000" pitchFamily="2" charset="0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Roboto Light" panose="02000000000000000000" pitchFamily="2" charset="0"/>
          <a:ea typeface="Roboto Light" panose="02000000000000000000" pitchFamily="2" charset="0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>
          <a:solidFill>
            <a:schemeClr val="tx1">
              <a:lumMod val="75000"/>
              <a:lumOff val="25000"/>
            </a:schemeClr>
          </a:solidFill>
          <a:effectLst/>
          <a:latin typeface="Roboto Light" panose="02000000000000000000" pitchFamily="2" charset="0"/>
          <a:ea typeface="Roboto Light" panose="02000000000000000000" pitchFamily="2" charset="0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timateq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T2YYX4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estautomation.applitools.com/post/151095268042/webinar-recording-dave-haeffners-proven-method" TargetMode="External"/><Relationship Id="rId5" Type="http://schemas.openxmlformats.org/officeDocument/2006/relationships/hyperlink" Target="http://martinfowler.com/bliki/PageObject.html" TargetMode="External"/><Relationship Id="rId4" Type="http://schemas.openxmlformats.org/officeDocument/2006/relationships/hyperlink" Target="https://goo.gl/huNoy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736000" y="4748905"/>
            <a:ext cx="720000" cy="89638"/>
            <a:chOff x="5342615" y="6257925"/>
            <a:chExt cx="1468948" cy="182880"/>
          </a:xfrm>
        </p:grpSpPr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5342615" y="6257925"/>
              <a:ext cx="182880" cy="1828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5664132" y="6257925"/>
              <a:ext cx="182880" cy="1828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5985649" y="6257925"/>
              <a:ext cx="182880" cy="1828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307166" y="6257925"/>
              <a:ext cx="182880" cy="182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628683" y="6257925"/>
              <a:ext cx="182880" cy="18288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32"/>
          <p:cNvSpPr txBox="1">
            <a:spLocks/>
          </p:cNvSpPr>
          <p:nvPr/>
        </p:nvSpPr>
        <p:spPr>
          <a:xfrm>
            <a:off x="3513518" y="4001744"/>
            <a:ext cx="3330797" cy="121241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000" dirty="0" smtClean="0">
                <a:solidFill>
                  <a:schemeClr val="tx2"/>
                </a:solidFill>
                <a:latin typeface="+mn-lt"/>
              </a:rPr>
              <a:t>Nikolay Advolodkin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000" dirty="0" smtClean="0">
                <a:solidFill>
                  <a:schemeClr val="tx2"/>
                </a:solidFill>
                <a:latin typeface="+mn-lt"/>
              </a:rPr>
              <a:t>QA Automation Engineer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000" dirty="0" smtClean="0">
                <a:solidFill>
                  <a:schemeClr val="tx2"/>
                </a:solidFill>
                <a:latin typeface="+mn-lt"/>
                <a:hlinkClick r:id="rId3"/>
              </a:rPr>
              <a:t>www.ultimateQA.com</a:t>
            </a:r>
            <a:endParaRPr lang="en-US" sz="10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000" dirty="0" smtClean="0">
                <a:solidFill>
                  <a:schemeClr val="tx2"/>
                </a:solidFill>
                <a:latin typeface="+mn-lt"/>
              </a:rPr>
              <a:t>@Nikolay_A00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Placeholder 33"/>
          <p:cNvSpPr txBox="1">
            <a:spLocks/>
          </p:cNvSpPr>
          <p:nvPr/>
        </p:nvSpPr>
        <p:spPr>
          <a:xfrm>
            <a:off x="1073020" y="2973484"/>
            <a:ext cx="9881119" cy="41603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2400" dirty="0" smtClean="0">
                <a:solidFill>
                  <a:schemeClr val="tx2"/>
                </a:solidFill>
                <a:latin typeface="+mj-lt"/>
              </a:rPr>
              <a:t>A Single Pattern to Drastically Improve Your Test Automation</a:t>
            </a:r>
            <a:endParaRPr lang="en-AU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5612906" y="1663757"/>
            <a:ext cx="972067" cy="97206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bg1"/>
                </a:solidFill>
                <a:latin typeface="FontAwesome" pitchFamily="2" charset="0"/>
              </a:rPr>
              <a:t></a:t>
            </a:r>
            <a:endParaRPr lang="en-US" sz="2800" dirty="0">
              <a:solidFill>
                <a:schemeClr val="bg1"/>
              </a:solidFill>
              <a:latin typeface="FontAwesome" pitchFamily="2" charset="0"/>
            </a:endParaRPr>
          </a:p>
        </p:txBody>
      </p:sp>
      <p:pic>
        <p:nvPicPr>
          <p:cNvPr id="14" name="Picture 2" descr="C:\Users\Nikolay\Google Drive\Profile Pics\profile pic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289" y="4014138"/>
            <a:ext cx="1493283" cy="224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0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Record and Replay: How many tests need to be </a:t>
            </a:r>
            <a:r>
              <a:rPr lang="en-US" dirty="0" smtClean="0"/>
              <a:t>updated due to a change in AUT?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10</a:t>
            </a:fld>
            <a:endParaRPr lang="en-US" dirty="0"/>
          </a:p>
        </p:txBody>
      </p:sp>
      <p:grpSp>
        <p:nvGrpSpPr>
          <p:cNvPr id="99" name="Group 98"/>
          <p:cNvGrpSpPr/>
          <p:nvPr/>
        </p:nvGrpSpPr>
        <p:grpSpPr>
          <a:xfrm>
            <a:off x="3251777" y="2729812"/>
            <a:ext cx="1772782" cy="3199250"/>
            <a:chOff x="3251777" y="2544079"/>
            <a:chExt cx="7461228" cy="3199250"/>
          </a:xfrm>
        </p:grpSpPr>
        <p:sp>
          <p:nvSpPr>
            <p:cNvPr id="100" name="Rectangle 99"/>
            <p:cNvSpPr/>
            <p:nvPr/>
          </p:nvSpPr>
          <p:spPr>
            <a:xfrm>
              <a:off x="3251778" y="2544079"/>
              <a:ext cx="7461227" cy="6398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51777" y="3183929"/>
              <a:ext cx="7461227" cy="639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251778" y="3823779"/>
              <a:ext cx="7461227" cy="6398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51777" y="4463629"/>
              <a:ext cx="7461227" cy="639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251778" y="5103479"/>
              <a:ext cx="7461227" cy="6398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51778" y="1770451"/>
            <a:ext cx="1764501" cy="959361"/>
            <a:chOff x="3251778" y="1584718"/>
            <a:chExt cx="1764501" cy="959361"/>
          </a:xfrm>
        </p:grpSpPr>
        <p:sp>
          <p:nvSpPr>
            <p:cNvPr id="106" name="Rectangle 105"/>
            <p:cNvSpPr/>
            <p:nvPr/>
          </p:nvSpPr>
          <p:spPr>
            <a:xfrm>
              <a:off x="3251778" y="1584718"/>
              <a:ext cx="1764501" cy="9593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 Placeholder 33"/>
            <p:cNvSpPr txBox="1">
              <a:spLocks/>
            </p:cNvSpPr>
            <p:nvPr/>
          </p:nvSpPr>
          <p:spPr>
            <a:xfrm>
              <a:off x="3308859" y="1928197"/>
              <a:ext cx="1650338" cy="31701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How many tests need to be changed?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478997" y="2729812"/>
            <a:ext cx="1764501" cy="63985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Driver Initialization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478996" y="3369662"/>
            <a:ext cx="1764501" cy="639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accent5"/>
                </a:solidFill>
              </a:rPr>
              <a:t>Url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478997" y="4009512"/>
            <a:ext cx="1764501" cy="63985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Locators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478996" y="4649362"/>
            <a:ext cx="1764501" cy="639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User names/passwords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478997" y="5289212"/>
            <a:ext cx="1764501" cy="63985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Synchronization issues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873241" y="1896157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  <a:latin typeface="+mj-lt"/>
              </a:rPr>
              <a:t>Change</a:t>
            </a:r>
          </a:p>
          <a:p>
            <a:pPr algn="ctr"/>
            <a:r>
              <a:rPr lang="en-US" dirty="0" smtClean="0">
                <a:solidFill>
                  <a:schemeClr val="accent5"/>
                </a:solidFill>
                <a:latin typeface="+mj-lt"/>
              </a:rPr>
              <a:t>Agents</a:t>
            </a:r>
            <a:endParaRPr lang="en-US" dirty="0">
              <a:solidFill>
                <a:schemeClr val="accent5"/>
              </a:solidFill>
              <a:latin typeface="+mj-lt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857750" y="2800810"/>
            <a:ext cx="527709" cy="3015034"/>
            <a:chOff x="9606173" y="2654929"/>
            <a:chExt cx="451126" cy="3015034"/>
          </a:xfrm>
        </p:grpSpPr>
        <p:sp>
          <p:nvSpPr>
            <p:cNvPr id="61" name="Rectangle 60"/>
            <p:cNvSpPr/>
            <p:nvPr/>
          </p:nvSpPr>
          <p:spPr>
            <a:xfrm>
              <a:off x="9606173" y="2654929"/>
              <a:ext cx="4511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All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9606173" y="3285342"/>
              <a:ext cx="4511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All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9606173" y="3909988"/>
              <a:ext cx="4511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All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606173" y="4554469"/>
              <a:ext cx="4511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All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606173" y="5208298"/>
              <a:ext cx="4511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All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0" animBg="1"/>
      <p:bldP spid="125" grpId="0" animBg="1"/>
      <p:bldP spid="126" grpId="0" animBg="1"/>
      <p:bldP spid="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62663" y="6349065"/>
            <a:ext cx="309789" cy="252939"/>
          </a:xfrm>
          <a:prstGeom prst="rect">
            <a:avLst/>
          </a:prstGeom>
        </p:spPr>
        <p:txBody>
          <a:bodyPr/>
          <a:lstStyle/>
          <a:p>
            <a:fld id="{502AA32E-850A-4F3A-9344-4AB458E1939A}" type="slidenum">
              <a:rPr lang="en-AU" smtClean="0"/>
              <a:pPr/>
              <a:t>11</a:t>
            </a:fld>
            <a:endParaRPr lang="en-AU" dirty="0"/>
          </a:p>
        </p:txBody>
      </p:sp>
      <p:sp>
        <p:nvSpPr>
          <p:cNvPr id="36" name="Rectangle 35"/>
          <p:cNvSpPr/>
          <p:nvPr/>
        </p:nvSpPr>
        <p:spPr>
          <a:xfrm>
            <a:off x="2441448" y="-1"/>
            <a:ext cx="2441448" cy="239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82896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0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Placeholder 33"/>
          <p:cNvSpPr txBox="1">
            <a:spLocks/>
          </p:cNvSpPr>
          <p:nvPr/>
        </p:nvSpPr>
        <p:spPr>
          <a:xfrm>
            <a:off x="438823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Methods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Text Placeholder 33"/>
          <p:cNvSpPr txBox="1">
            <a:spLocks/>
          </p:cNvSpPr>
          <p:nvPr/>
        </p:nvSpPr>
        <p:spPr>
          <a:xfrm>
            <a:off x="5321721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Resilient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Text Placeholder 32"/>
          <p:cNvSpPr txBox="1">
            <a:spLocks/>
          </p:cNvSpPr>
          <p:nvPr/>
        </p:nvSpPr>
        <p:spPr>
          <a:xfrm>
            <a:off x="10204615" y="3401615"/>
            <a:ext cx="1563802" cy="6498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Lemon drops oat cake oat cake sugar plum sweet gingerbread chocolate cake gingerbread.</a:t>
            </a:r>
          </a:p>
        </p:txBody>
      </p:sp>
      <p:sp>
        <p:nvSpPr>
          <p:cNvPr id="55" name="Text Placeholder 33"/>
          <p:cNvSpPr txBox="1">
            <a:spLocks/>
          </p:cNvSpPr>
          <p:nvPr/>
        </p:nvSpPr>
        <p:spPr>
          <a:xfrm>
            <a:off x="10204617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>
                <a:solidFill>
                  <a:schemeClr val="bg1"/>
                </a:solidFill>
                <a:latin typeface="+mj-lt"/>
              </a:rPr>
              <a:t>Portfolio Five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Text Placeholder 33"/>
          <p:cNvSpPr txBox="1">
            <a:spLocks/>
          </p:cNvSpPr>
          <p:nvPr/>
        </p:nvSpPr>
        <p:spPr>
          <a:xfrm>
            <a:off x="2880271" y="733906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Reusable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 Placeholder 32"/>
          <p:cNvSpPr txBox="1">
            <a:spLocks/>
          </p:cNvSpPr>
          <p:nvPr/>
        </p:nvSpPr>
        <p:spPr>
          <a:xfrm>
            <a:off x="7763167" y="1007476"/>
            <a:ext cx="1563802" cy="6498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Lemon drops oat cake oat cake sugar plum sweet gingerbread chocolate cake gingerbread.</a:t>
            </a:r>
          </a:p>
        </p:txBody>
      </p:sp>
      <p:sp>
        <p:nvSpPr>
          <p:cNvPr id="59" name="Text Placeholder 33"/>
          <p:cNvSpPr txBox="1">
            <a:spLocks/>
          </p:cNvSpPr>
          <p:nvPr/>
        </p:nvSpPr>
        <p:spPr>
          <a:xfrm>
            <a:off x="7763169" y="733906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>
                <a:solidFill>
                  <a:schemeClr val="bg1"/>
                </a:solidFill>
                <a:latin typeface="+mj-lt"/>
              </a:rPr>
              <a:t>Portfolio Four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801" y="5274702"/>
            <a:ext cx="1007988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400"/>
              </a:spcAft>
            </a:pPr>
            <a:r>
              <a:rPr lang="en-AU" sz="3600" b="1" dirty="0" smtClean="0">
                <a:solidFill>
                  <a:schemeClr val="tx2"/>
                </a:solidFill>
              </a:rPr>
              <a:t>Advantages of using Keyword Driven Approach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1159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51" grpId="0"/>
      <p:bldP spid="53" grpId="0"/>
      <p:bldP spid="54" grpId="0"/>
      <p:bldP spid="55" grpId="0"/>
      <p:bldP spid="57" grpId="0"/>
      <p:bldP spid="58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62663" y="6349065"/>
            <a:ext cx="309789" cy="252939"/>
          </a:xfrm>
          <a:prstGeom prst="rect">
            <a:avLst/>
          </a:prstGeom>
        </p:spPr>
        <p:txBody>
          <a:bodyPr/>
          <a:lstStyle/>
          <a:p>
            <a:fld id="{502AA32E-850A-4F3A-9344-4AB458E1939A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36" name="Rectangle 35"/>
          <p:cNvSpPr/>
          <p:nvPr/>
        </p:nvSpPr>
        <p:spPr>
          <a:xfrm>
            <a:off x="2441448" y="-1"/>
            <a:ext cx="2441448" cy="239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82896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0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Placeholder 33"/>
          <p:cNvSpPr txBox="1">
            <a:spLocks/>
          </p:cNvSpPr>
          <p:nvPr/>
        </p:nvSpPr>
        <p:spPr>
          <a:xfrm>
            <a:off x="438823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Too much in 1 file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Text Placeholder 33"/>
          <p:cNvSpPr txBox="1">
            <a:spLocks/>
          </p:cNvSpPr>
          <p:nvPr/>
        </p:nvSpPr>
        <p:spPr>
          <a:xfrm>
            <a:off x="5321721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Flow changes break all tests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Text Placeholder 32"/>
          <p:cNvSpPr txBox="1">
            <a:spLocks/>
          </p:cNvSpPr>
          <p:nvPr/>
        </p:nvSpPr>
        <p:spPr>
          <a:xfrm>
            <a:off x="10204615" y="3401615"/>
            <a:ext cx="1563802" cy="6498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Lemon drops oat cake oat cake sugar plum sweet gingerbread chocolate cake gingerbread.</a:t>
            </a:r>
          </a:p>
        </p:txBody>
      </p:sp>
      <p:sp>
        <p:nvSpPr>
          <p:cNvPr id="55" name="Text Placeholder 33"/>
          <p:cNvSpPr txBox="1">
            <a:spLocks/>
          </p:cNvSpPr>
          <p:nvPr/>
        </p:nvSpPr>
        <p:spPr>
          <a:xfrm>
            <a:off x="10204617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>
                <a:solidFill>
                  <a:schemeClr val="bg1"/>
                </a:solidFill>
                <a:latin typeface="+mj-lt"/>
              </a:rPr>
              <a:t>Portfolio Five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Text Placeholder 33"/>
          <p:cNvSpPr txBox="1">
            <a:spLocks/>
          </p:cNvSpPr>
          <p:nvPr/>
        </p:nvSpPr>
        <p:spPr>
          <a:xfrm>
            <a:off x="2880271" y="733906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Method for every action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 Placeholder 32"/>
          <p:cNvSpPr txBox="1">
            <a:spLocks/>
          </p:cNvSpPr>
          <p:nvPr/>
        </p:nvSpPr>
        <p:spPr>
          <a:xfrm>
            <a:off x="7763167" y="1007476"/>
            <a:ext cx="1563802" cy="6498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Lemon drops oat cake oat cake sugar plum sweet gingerbread chocolate cake gingerbread.</a:t>
            </a:r>
          </a:p>
        </p:txBody>
      </p:sp>
      <p:sp>
        <p:nvSpPr>
          <p:cNvPr id="59" name="Text Placeholder 33"/>
          <p:cNvSpPr txBox="1">
            <a:spLocks/>
          </p:cNvSpPr>
          <p:nvPr/>
        </p:nvSpPr>
        <p:spPr>
          <a:xfrm>
            <a:off x="7763169" y="733906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>
                <a:solidFill>
                  <a:schemeClr val="bg1"/>
                </a:solidFill>
                <a:latin typeface="+mj-lt"/>
              </a:rPr>
              <a:t>Portfolio Four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801" y="5274702"/>
            <a:ext cx="10079880" cy="6031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400"/>
              </a:spcAft>
            </a:pPr>
            <a:r>
              <a:rPr lang="en-AU" sz="3600" b="1" dirty="0" smtClean="0">
                <a:solidFill>
                  <a:schemeClr val="tx2"/>
                </a:solidFill>
              </a:rPr>
              <a:t>Disadvantages of using Keyword Driven Approach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414779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51" grpId="0"/>
      <p:bldP spid="53" grpId="0"/>
      <p:bldP spid="54" grpId="0"/>
      <p:bldP spid="55" grpId="0"/>
      <p:bldP spid="57" grpId="0"/>
      <p:bldP spid="58" grpId="0"/>
      <p:bldP spid="59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1" name="Oval Callout 40"/>
          <p:cNvSpPr/>
          <p:nvPr/>
        </p:nvSpPr>
        <p:spPr>
          <a:xfrm>
            <a:off x="4776876" y="1505526"/>
            <a:ext cx="2610536" cy="1888336"/>
          </a:xfrm>
          <a:prstGeom prst="wedgeEllipseCallout">
            <a:avLst>
              <a:gd name="adj1" fmla="val -284"/>
              <a:gd name="adj2" fmla="val 6713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42" name="Oval Callout 41"/>
          <p:cNvSpPr/>
          <p:nvPr/>
        </p:nvSpPr>
        <p:spPr>
          <a:xfrm>
            <a:off x="6996825" y="1718096"/>
            <a:ext cx="2108486" cy="1525176"/>
          </a:xfrm>
          <a:prstGeom prst="wedgeEllipseCallout">
            <a:avLst>
              <a:gd name="adj1" fmla="val -9789"/>
              <a:gd name="adj2" fmla="val 67814"/>
            </a:avLst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33745"/>
              </a:solidFill>
              <a:latin typeface="FontAwesome" pitchFamily="2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354658" y="1727557"/>
            <a:ext cx="1461308" cy="812378"/>
            <a:chOff x="5354658" y="1487414"/>
            <a:chExt cx="1461308" cy="812378"/>
          </a:xfrm>
        </p:grpSpPr>
        <p:sp>
          <p:nvSpPr>
            <p:cNvPr id="83" name="Text Placeholder 33"/>
            <p:cNvSpPr txBox="1">
              <a:spLocks/>
            </p:cNvSpPr>
            <p:nvPr/>
          </p:nvSpPr>
          <p:spPr>
            <a:xfrm>
              <a:off x="5354658" y="1980928"/>
              <a:ext cx="1461308" cy="318864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dirty="0" smtClean="0">
                  <a:solidFill>
                    <a:schemeClr val="bg1"/>
                  </a:solidFill>
                  <a:latin typeface="+mj-lt"/>
                </a:rPr>
                <a:t>So what can I do then????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50532" y="1487414"/>
              <a:ext cx="4283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2000" dirty="0">
                  <a:solidFill>
                    <a:srgbClr val="FFFFFF"/>
                  </a:solidFill>
                  <a:latin typeface="FontAwesome" pitchFamily="2" charset="0"/>
                </a:rPr>
                <a:t>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417233" y="1926770"/>
            <a:ext cx="1267670" cy="658551"/>
            <a:chOff x="7352581" y="1714335"/>
            <a:chExt cx="1267670" cy="658551"/>
          </a:xfrm>
        </p:grpSpPr>
        <p:sp>
          <p:nvSpPr>
            <p:cNvPr id="80" name="Text Placeholder 33"/>
            <p:cNvSpPr txBox="1">
              <a:spLocks/>
            </p:cNvSpPr>
            <p:nvPr/>
          </p:nvSpPr>
          <p:spPr>
            <a:xfrm>
              <a:off x="7352581" y="2096274"/>
              <a:ext cx="1267670" cy="27661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Give me the answer already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773604" y="171433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AU" sz="1600" dirty="0">
                  <a:solidFill>
                    <a:srgbClr val="FFFFFF"/>
                  </a:solidFill>
                  <a:latin typeface="FontAwesome" pitchFamily="2" charset="0"/>
                </a:rPr>
                <a:t></a:t>
              </a:r>
              <a:endParaRPr lang="en-US" sz="16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80181" y="1926770"/>
            <a:ext cx="1267670" cy="658551"/>
            <a:chOff x="7352581" y="1714335"/>
            <a:chExt cx="1267670" cy="658551"/>
          </a:xfrm>
        </p:grpSpPr>
        <p:sp>
          <p:nvSpPr>
            <p:cNvPr id="77" name="Text Placeholder 33"/>
            <p:cNvSpPr txBox="1">
              <a:spLocks/>
            </p:cNvSpPr>
            <p:nvPr/>
          </p:nvSpPr>
          <p:spPr>
            <a:xfrm>
              <a:off x="7352581" y="2096274"/>
              <a:ext cx="1267670" cy="27661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So unstable!!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799252" y="1714335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chemeClr val="bg1"/>
                  </a:solidFill>
                  <a:latin typeface="FontAwesome" pitchFamily="2" charset="0"/>
                </a:rPr>
                <a:t></a:t>
              </a:r>
              <a:endParaRPr lang="en-US" sz="16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062663" y="2132991"/>
            <a:ext cx="1267670" cy="658551"/>
            <a:chOff x="7352581" y="1714335"/>
            <a:chExt cx="1267670" cy="658551"/>
          </a:xfrm>
        </p:grpSpPr>
        <p:sp>
          <p:nvSpPr>
            <p:cNvPr id="74" name="Text Placeholder 33"/>
            <p:cNvSpPr txBox="1">
              <a:spLocks/>
            </p:cNvSpPr>
            <p:nvPr/>
          </p:nvSpPr>
          <p:spPr>
            <a:xfrm>
              <a:off x="7352581" y="2096274"/>
              <a:ext cx="1267670" cy="27661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err="1" smtClean="0">
                  <a:solidFill>
                    <a:schemeClr val="bg1"/>
                  </a:solidFill>
                  <a:latin typeface="+mj-lt"/>
                </a:rPr>
                <a:t>Arghhhh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73604" y="171433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chemeClr val="bg1"/>
                  </a:solidFill>
                  <a:latin typeface="FontAwesome" pitchFamily="2" charset="0"/>
                </a:rPr>
                <a:t></a:t>
              </a:r>
              <a:endParaRPr lang="en-US" sz="16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06143" y="2132991"/>
            <a:ext cx="1267670" cy="658551"/>
            <a:chOff x="7352581" y="1714335"/>
            <a:chExt cx="1267670" cy="658551"/>
          </a:xfrm>
        </p:grpSpPr>
        <p:sp>
          <p:nvSpPr>
            <p:cNvPr id="71" name="Text Placeholder 33"/>
            <p:cNvSpPr txBox="1">
              <a:spLocks/>
            </p:cNvSpPr>
            <p:nvPr/>
          </p:nvSpPr>
          <p:spPr>
            <a:xfrm>
              <a:off x="7352581" y="2096274"/>
              <a:ext cx="1267670" cy="27661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It’s Brittle bro!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766390" y="1714335"/>
              <a:ext cx="4042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FontAwesome" pitchFamily="2" charset="0"/>
                </a:rPr>
                <a:t>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710347" y="4049438"/>
            <a:ext cx="1373231" cy="1514022"/>
            <a:chOff x="6710347" y="4049438"/>
            <a:chExt cx="1373231" cy="1514022"/>
          </a:xfrm>
        </p:grpSpPr>
        <p:grpSp>
          <p:nvGrpSpPr>
            <p:cNvPr id="115" name="Group 114"/>
            <p:cNvGrpSpPr/>
            <p:nvPr/>
          </p:nvGrpSpPr>
          <p:grpSpPr>
            <a:xfrm>
              <a:off x="6710347" y="4049438"/>
              <a:ext cx="1373231" cy="1514022"/>
              <a:chOff x="7074776" y="3158061"/>
              <a:chExt cx="2034497" cy="2243086"/>
            </a:xfrm>
            <a:solidFill>
              <a:srgbClr val="FEB834"/>
            </a:solidFill>
          </p:grpSpPr>
          <p:sp>
            <p:nvSpPr>
              <p:cNvPr id="117" name="Freeform 116"/>
              <p:cNvSpPr/>
              <p:nvPr/>
            </p:nvSpPr>
            <p:spPr>
              <a:xfrm>
                <a:off x="7074776" y="4426168"/>
                <a:ext cx="2034497" cy="974979"/>
              </a:xfrm>
              <a:custGeom>
                <a:avLst/>
                <a:gdLst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11114 w 2408803"/>
                  <a:gd name="connsiteY9" fmla="*/ 386254 h 979066"/>
                  <a:gd name="connsiteX10" fmla="*/ 2325414 w 2408803"/>
                  <a:gd name="connsiteY10" fmla="*/ 42960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325414 w 2408803"/>
                  <a:gd name="connsiteY10" fmla="*/ 42960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068662 w 2408803"/>
                  <a:gd name="connsiteY10" fmla="*/ 480847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250722 w 2408803"/>
                  <a:gd name="connsiteY10" fmla="*/ 48872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250722 w 2408803"/>
                  <a:gd name="connsiteY10" fmla="*/ 488729 h 979066"/>
                  <a:gd name="connsiteX11" fmla="*/ 2328210 w 2408803"/>
                  <a:gd name="connsiteY11" fmla="*/ 654268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50722 w 2409687"/>
                  <a:gd name="connsiteY10" fmla="*/ 488729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50722 w 2409687"/>
                  <a:gd name="connsiteY10" fmla="*/ 488729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6417 w 2409687"/>
                  <a:gd name="connsiteY18" fmla="*/ 425668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1749 w 2409687"/>
                  <a:gd name="connsiteY18" fmla="*/ 476905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1749 w 2409687"/>
                  <a:gd name="connsiteY18" fmla="*/ 476905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73740 w 2409687"/>
                  <a:gd name="connsiteY18" fmla="*/ 496612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73740 w 2409687"/>
                  <a:gd name="connsiteY18" fmla="*/ 496612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409687" h="974979">
                    <a:moveTo>
                      <a:pt x="893028" y="0"/>
                    </a:moveTo>
                    <a:lnTo>
                      <a:pt x="1528551" y="0"/>
                    </a:lnTo>
                    <a:lnTo>
                      <a:pt x="1523036" y="9360"/>
                    </a:lnTo>
                    <a:cubicBezTo>
                      <a:pt x="1514475" y="22169"/>
                      <a:pt x="1510534" y="24633"/>
                      <a:pt x="1509548" y="43354"/>
                    </a:cubicBezTo>
                    <a:cubicBezTo>
                      <a:pt x="1508234" y="68316"/>
                      <a:pt x="1516774" y="122839"/>
                      <a:pt x="1525314" y="141889"/>
                    </a:cubicBezTo>
                    <a:cubicBezTo>
                      <a:pt x="1533854" y="160939"/>
                      <a:pt x="1549619" y="143861"/>
                      <a:pt x="1560786" y="157656"/>
                    </a:cubicBezTo>
                    <a:cubicBezTo>
                      <a:pt x="1571953" y="171451"/>
                      <a:pt x="1552245" y="191814"/>
                      <a:pt x="1600199" y="212834"/>
                    </a:cubicBezTo>
                    <a:cubicBezTo>
                      <a:pt x="1648153" y="233854"/>
                      <a:pt x="1769022" y="262101"/>
                      <a:pt x="1848507" y="283778"/>
                    </a:cubicBezTo>
                    <a:cubicBezTo>
                      <a:pt x="1927992" y="305456"/>
                      <a:pt x="2014338" y="321222"/>
                      <a:pt x="2077107" y="342899"/>
                    </a:cubicBezTo>
                    <a:cubicBezTo>
                      <a:pt x="2139876" y="364576"/>
                      <a:pt x="2189959" y="382969"/>
                      <a:pt x="2225119" y="413843"/>
                    </a:cubicBezTo>
                    <a:cubicBezTo>
                      <a:pt x="2260279" y="444717"/>
                      <a:pt x="2270886" y="488072"/>
                      <a:pt x="2288068" y="528143"/>
                    </a:cubicBezTo>
                    <a:cubicBezTo>
                      <a:pt x="2305250" y="568214"/>
                      <a:pt x="2313809" y="602373"/>
                      <a:pt x="2328210" y="654268"/>
                    </a:cubicBezTo>
                    <a:cubicBezTo>
                      <a:pt x="2342611" y="706163"/>
                      <a:pt x="2361143" y="787618"/>
                      <a:pt x="2374472" y="839513"/>
                    </a:cubicBezTo>
                    <a:cubicBezTo>
                      <a:pt x="2387801" y="891408"/>
                      <a:pt x="2403221" y="944616"/>
                      <a:pt x="2408183" y="965637"/>
                    </a:cubicBezTo>
                    <a:cubicBezTo>
                      <a:pt x="2413145" y="986658"/>
                      <a:pt x="2404242" y="965637"/>
                      <a:pt x="2404242" y="965637"/>
                    </a:cubicBezTo>
                    <a:lnTo>
                      <a:pt x="1229711" y="969577"/>
                    </a:lnTo>
                    <a:cubicBezTo>
                      <a:pt x="951187" y="976803"/>
                      <a:pt x="614855" y="967607"/>
                      <a:pt x="0" y="965637"/>
                    </a:cubicBezTo>
                    <a:cubicBezTo>
                      <a:pt x="1971" y="922282"/>
                      <a:pt x="28158" y="771853"/>
                      <a:pt x="40448" y="693682"/>
                    </a:cubicBezTo>
                    <a:cubicBezTo>
                      <a:pt x="52738" y="615511"/>
                      <a:pt x="52254" y="572812"/>
                      <a:pt x="73740" y="496612"/>
                    </a:cubicBezTo>
                    <a:cubicBezTo>
                      <a:pt x="95226" y="420412"/>
                      <a:pt x="123138" y="405962"/>
                      <a:pt x="253395" y="354724"/>
                    </a:cubicBezTo>
                    <a:cubicBezTo>
                      <a:pt x="383652" y="303486"/>
                      <a:pt x="751024" y="225971"/>
                      <a:pt x="855280" y="189185"/>
                    </a:cubicBezTo>
                    <a:cubicBezTo>
                      <a:pt x="959536" y="152399"/>
                      <a:pt x="871046" y="149116"/>
                      <a:pt x="878929" y="134007"/>
                    </a:cubicBezTo>
                    <a:cubicBezTo>
                      <a:pt x="886812" y="118898"/>
                      <a:pt x="900606" y="122838"/>
                      <a:pt x="902576" y="98533"/>
                    </a:cubicBezTo>
                    <a:cubicBezTo>
                      <a:pt x="903561" y="86381"/>
                      <a:pt x="903726" y="67331"/>
                      <a:pt x="902083" y="47049"/>
                    </a:cubicBezTo>
                    <a:lnTo>
                      <a:pt x="893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7205026" y="3158061"/>
                <a:ext cx="1664828" cy="1671156"/>
              </a:xfrm>
              <a:custGeom>
                <a:avLst/>
                <a:gdLst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8599 h 1649359"/>
                  <a:gd name="connsiteX1" fmla="*/ 52996 w 1664828"/>
                  <a:gd name="connsiteY1" fmla="*/ 1461237 h 1649359"/>
                  <a:gd name="connsiteX2" fmla="*/ 139706 w 1664828"/>
                  <a:gd name="connsiteY2" fmla="*/ 1335112 h 1649359"/>
                  <a:gd name="connsiteX3" fmla="*/ 187003 w 1664828"/>
                  <a:gd name="connsiteY3" fmla="*/ 1311464 h 1649359"/>
                  <a:gd name="connsiteX4" fmla="*/ 183061 w 1664828"/>
                  <a:gd name="connsiteY4" fmla="*/ 1228695 h 1649359"/>
                  <a:gd name="connsiteX5" fmla="*/ 155472 w 1664828"/>
                  <a:gd name="connsiteY5" fmla="*/ 1197164 h 1649359"/>
                  <a:gd name="connsiteX6" fmla="*/ 206709 w 1664828"/>
                  <a:gd name="connsiteY6" fmla="*/ 1118337 h 1649359"/>
                  <a:gd name="connsiteX7" fmla="*/ 254006 w 1664828"/>
                  <a:gd name="connsiteY7" fmla="*/ 1067099 h 1649359"/>
                  <a:gd name="connsiteX8" fmla="*/ 222475 w 1664828"/>
                  <a:gd name="connsiteY8" fmla="*/ 960681 h 1649359"/>
                  <a:gd name="connsiteX9" fmla="*/ 119999 w 1664828"/>
                  <a:gd name="connsiteY9" fmla="*/ 814850 h 1649359"/>
                  <a:gd name="connsiteX10" fmla="*/ 226416 w 1664828"/>
                  <a:gd name="connsiteY10" fmla="*/ 645371 h 1649359"/>
                  <a:gd name="connsiteX11" fmla="*/ 226416 w 1664828"/>
                  <a:gd name="connsiteY11" fmla="*/ 507423 h 1649359"/>
                  <a:gd name="connsiteX12" fmla="*/ 257947 w 1664828"/>
                  <a:gd name="connsiteY12" fmla="*/ 286706 h 1649359"/>
                  <a:gd name="connsiteX13" fmla="*/ 628437 w 1664828"/>
                  <a:gd name="connsiteY13" fmla="*/ 18692 h 1649359"/>
                  <a:gd name="connsiteX14" fmla="*/ 1069872 w 1664828"/>
                  <a:gd name="connsiteY14" fmla="*/ 38398 h 1649359"/>
                  <a:gd name="connsiteX15" fmla="*/ 1199937 w 1664828"/>
                  <a:gd name="connsiteY15" fmla="*/ 164523 h 1649359"/>
                  <a:gd name="connsiteX16" fmla="*/ 1361534 w 1664828"/>
                  <a:gd name="connsiteY16" fmla="*/ 227585 h 1649359"/>
                  <a:gd name="connsiteX17" fmla="*/ 1483716 w 1664828"/>
                  <a:gd name="connsiteY17" fmla="*/ 428595 h 1649359"/>
                  <a:gd name="connsiteX18" fmla="*/ 1436420 w 1664828"/>
                  <a:gd name="connsiteY18" fmla="*/ 617781 h 1649359"/>
                  <a:gd name="connsiteX19" fmla="*/ 1531013 w 1664828"/>
                  <a:gd name="connsiteY19" fmla="*/ 767554 h 1649359"/>
                  <a:gd name="connsiteX20" fmla="*/ 1503423 w 1664828"/>
                  <a:gd name="connsiteY20" fmla="*/ 968564 h 1649359"/>
                  <a:gd name="connsiteX21" fmla="*/ 1590134 w 1664828"/>
                  <a:gd name="connsiteY21" fmla="*/ 1082864 h 1649359"/>
                  <a:gd name="connsiteX22" fmla="*/ 1491599 w 1664828"/>
                  <a:gd name="connsiteY22" fmla="*/ 1331171 h 1649359"/>
                  <a:gd name="connsiteX23" fmla="*/ 1649254 w 1664828"/>
                  <a:gd name="connsiteY23" fmla="*/ 1469119 h 1649359"/>
                  <a:gd name="connsiteX24" fmla="*/ 1487658 w 1664828"/>
                  <a:gd name="connsiteY24" fmla="*/ 1611009 h 1649359"/>
                  <a:gd name="connsiteX25" fmla="*/ 131823 w 1664828"/>
                  <a:gd name="connsiteY25" fmla="*/ 1638599 h 1649359"/>
                  <a:gd name="connsiteX0" fmla="*/ 131823 w 1664828"/>
                  <a:gd name="connsiteY0" fmla="*/ 1638599 h 1671156"/>
                  <a:gd name="connsiteX1" fmla="*/ 52996 w 1664828"/>
                  <a:gd name="connsiteY1" fmla="*/ 1461237 h 1671156"/>
                  <a:gd name="connsiteX2" fmla="*/ 139706 w 1664828"/>
                  <a:gd name="connsiteY2" fmla="*/ 1335112 h 1671156"/>
                  <a:gd name="connsiteX3" fmla="*/ 187003 w 1664828"/>
                  <a:gd name="connsiteY3" fmla="*/ 1311464 h 1671156"/>
                  <a:gd name="connsiteX4" fmla="*/ 183061 w 1664828"/>
                  <a:gd name="connsiteY4" fmla="*/ 1228695 h 1671156"/>
                  <a:gd name="connsiteX5" fmla="*/ 155472 w 1664828"/>
                  <a:gd name="connsiteY5" fmla="*/ 1197164 h 1671156"/>
                  <a:gd name="connsiteX6" fmla="*/ 206709 w 1664828"/>
                  <a:gd name="connsiteY6" fmla="*/ 1118337 h 1671156"/>
                  <a:gd name="connsiteX7" fmla="*/ 254006 w 1664828"/>
                  <a:gd name="connsiteY7" fmla="*/ 1067099 h 1671156"/>
                  <a:gd name="connsiteX8" fmla="*/ 222475 w 1664828"/>
                  <a:gd name="connsiteY8" fmla="*/ 960681 h 1671156"/>
                  <a:gd name="connsiteX9" fmla="*/ 119999 w 1664828"/>
                  <a:gd name="connsiteY9" fmla="*/ 814850 h 1671156"/>
                  <a:gd name="connsiteX10" fmla="*/ 226416 w 1664828"/>
                  <a:gd name="connsiteY10" fmla="*/ 645371 h 1671156"/>
                  <a:gd name="connsiteX11" fmla="*/ 226416 w 1664828"/>
                  <a:gd name="connsiteY11" fmla="*/ 507423 h 1671156"/>
                  <a:gd name="connsiteX12" fmla="*/ 257947 w 1664828"/>
                  <a:gd name="connsiteY12" fmla="*/ 286706 h 1671156"/>
                  <a:gd name="connsiteX13" fmla="*/ 628437 w 1664828"/>
                  <a:gd name="connsiteY13" fmla="*/ 18692 h 1671156"/>
                  <a:gd name="connsiteX14" fmla="*/ 1069872 w 1664828"/>
                  <a:gd name="connsiteY14" fmla="*/ 38398 h 1671156"/>
                  <a:gd name="connsiteX15" fmla="*/ 1199937 w 1664828"/>
                  <a:gd name="connsiteY15" fmla="*/ 164523 h 1671156"/>
                  <a:gd name="connsiteX16" fmla="*/ 1361534 w 1664828"/>
                  <a:gd name="connsiteY16" fmla="*/ 227585 h 1671156"/>
                  <a:gd name="connsiteX17" fmla="*/ 1483716 w 1664828"/>
                  <a:gd name="connsiteY17" fmla="*/ 428595 h 1671156"/>
                  <a:gd name="connsiteX18" fmla="*/ 1436420 w 1664828"/>
                  <a:gd name="connsiteY18" fmla="*/ 617781 h 1671156"/>
                  <a:gd name="connsiteX19" fmla="*/ 1531013 w 1664828"/>
                  <a:gd name="connsiteY19" fmla="*/ 767554 h 1671156"/>
                  <a:gd name="connsiteX20" fmla="*/ 1503423 w 1664828"/>
                  <a:gd name="connsiteY20" fmla="*/ 968564 h 1671156"/>
                  <a:gd name="connsiteX21" fmla="*/ 1590134 w 1664828"/>
                  <a:gd name="connsiteY21" fmla="*/ 1082864 h 1671156"/>
                  <a:gd name="connsiteX22" fmla="*/ 1491599 w 1664828"/>
                  <a:gd name="connsiteY22" fmla="*/ 1331171 h 1671156"/>
                  <a:gd name="connsiteX23" fmla="*/ 1649254 w 1664828"/>
                  <a:gd name="connsiteY23" fmla="*/ 1469119 h 1671156"/>
                  <a:gd name="connsiteX24" fmla="*/ 1487658 w 1664828"/>
                  <a:gd name="connsiteY24" fmla="*/ 1654364 h 1671156"/>
                  <a:gd name="connsiteX25" fmla="*/ 131823 w 1664828"/>
                  <a:gd name="connsiteY25" fmla="*/ 1638599 h 167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664828" h="1671156">
                    <a:moveTo>
                      <a:pt x="131823" y="1638599"/>
                    </a:moveTo>
                    <a:cubicBezTo>
                      <a:pt x="-107287" y="1606411"/>
                      <a:pt x="51682" y="1511818"/>
                      <a:pt x="52996" y="1461237"/>
                    </a:cubicBezTo>
                    <a:cubicBezTo>
                      <a:pt x="54310" y="1410656"/>
                      <a:pt x="117372" y="1360074"/>
                      <a:pt x="139706" y="1335112"/>
                    </a:cubicBezTo>
                    <a:cubicBezTo>
                      <a:pt x="162040" y="1310150"/>
                      <a:pt x="179777" y="1329200"/>
                      <a:pt x="187003" y="1311464"/>
                    </a:cubicBezTo>
                    <a:cubicBezTo>
                      <a:pt x="194229" y="1293728"/>
                      <a:pt x="188316" y="1247745"/>
                      <a:pt x="183061" y="1228695"/>
                    </a:cubicBezTo>
                    <a:cubicBezTo>
                      <a:pt x="177806" y="1209645"/>
                      <a:pt x="151531" y="1215557"/>
                      <a:pt x="155472" y="1197164"/>
                    </a:cubicBezTo>
                    <a:cubicBezTo>
                      <a:pt x="159413" y="1178771"/>
                      <a:pt x="190287" y="1140014"/>
                      <a:pt x="206709" y="1118337"/>
                    </a:cubicBezTo>
                    <a:cubicBezTo>
                      <a:pt x="223131" y="1096660"/>
                      <a:pt x="251378" y="1093375"/>
                      <a:pt x="254006" y="1067099"/>
                    </a:cubicBezTo>
                    <a:cubicBezTo>
                      <a:pt x="256634" y="1040823"/>
                      <a:pt x="244810" y="1002722"/>
                      <a:pt x="222475" y="960681"/>
                    </a:cubicBezTo>
                    <a:cubicBezTo>
                      <a:pt x="200141" y="918639"/>
                      <a:pt x="119342" y="867402"/>
                      <a:pt x="119999" y="814850"/>
                    </a:cubicBezTo>
                    <a:cubicBezTo>
                      <a:pt x="120656" y="762298"/>
                      <a:pt x="208680" y="696609"/>
                      <a:pt x="226416" y="645371"/>
                    </a:cubicBezTo>
                    <a:cubicBezTo>
                      <a:pt x="244152" y="594133"/>
                      <a:pt x="221161" y="567200"/>
                      <a:pt x="226416" y="507423"/>
                    </a:cubicBezTo>
                    <a:cubicBezTo>
                      <a:pt x="231671" y="447646"/>
                      <a:pt x="190944" y="368161"/>
                      <a:pt x="257947" y="286706"/>
                    </a:cubicBezTo>
                    <a:cubicBezTo>
                      <a:pt x="324950" y="205251"/>
                      <a:pt x="493116" y="60077"/>
                      <a:pt x="628437" y="18692"/>
                    </a:cubicBezTo>
                    <a:cubicBezTo>
                      <a:pt x="763758" y="-22693"/>
                      <a:pt x="974622" y="14093"/>
                      <a:pt x="1069872" y="38398"/>
                    </a:cubicBezTo>
                    <a:cubicBezTo>
                      <a:pt x="1165122" y="62703"/>
                      <a:pt x="1194025" y="134962"/>
                      <a:pt x="1199937" y="164523"/>
                    </a:cubicBezTo>
                    <a:cubicBezTo>
                      <a:pt x="1245263" y="190142"/>
                      <a:pt x="1314238" y="183573"/>
                      <a:pt x="1361534" y="227585"/>
                    </a:cubicBezTo>
                    <a:cubicBezTo>
                      <a:pt x="1408830" y="271597"/>
                      <a:pt x="1471235" y="363562"/>
                      <a:pt x="1483716" y="428595"/>
                    </a:cubicBezTo>
                    <a:cubicBezTo>
                      <a:pt x="1496197" y="493628"/>
                      <a:pt x="1428537" y="561288"/>
                      <a:pt x="1436420" y="617781"/>
                    </a:cubicBezTo>
                    <a:cubicBezTo>
                      <a:pt x="1444303" y="674274"/>
                      <a:pt x="1519846" y="709090"/>
                      <a:pt x="1531013" y="767554"/>
                    </a:cubicBezTo>
                    <a:cubicBezTo>
                      <a:pt x="1542180" y="826018"/>
                      <a:pt x="1493569" y="916012"/>
                      <a:pt x="1503423" y="968564"/>
                    </a:cubicBezTo>
                    <a:cubicBezTo>
                      <a:pt x="1513277" y="1021116"/>
                      <a:pt x="1592105" y="1022430"/>
                      <a:pt x="1590134" y="1082864"/>
                    </a:cubicBezTo>
                    <a:cubicBezTo>
                      <a:pt x="1588163" y="1143298"/>
                      <a:pt x="1481746" y="1266795"/>
                      <a:pt x="1491599" y="1331171"/>
                    </a:cubicBezTo>
                    <a:cubicBezTo>
                      <a:pt x="1501452" y="1395547"/>
                      <a:pt x="1649911" y="1422479"/>
                      <a:pt x="1649254" y="1469119"/>
                    </a:cubicBezTo>
                    <a:cubicBezTo>
                      <a:pt x="1648597" y="1515759"/>
                      <a:pt x="1739906" y="1624147"/>
                      <a:pt x="1487658" y="1654364"/>
                    </a:cubicBezTo>
                    <a:cubicBezTo>
                      <a:pt x="1235410" y="1684581"/>
                      <a:pt x="370933" y="1670787"/>
                      <a:pt x="131823" y="163859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6" name="Freeform 115"/>
            <p:cNvSpPr/>
            <p:nvPr/>
          </p:nvSpPr>
          <p:spPr>
            <a:xfrm rot="21330852" flipH="1">
              <a:off x="7112286" y="5172776"/>
              <a:ext cx="482232" cy="335501"/>
            </a:xfrm>
            <a:custGeom>
              <a:avLst/>
              <a:gdLst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0911 w 364959"/>
                <a:gd name="connsiteY10" fmla="*/ 120816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75075 w 364959"/>
                <a:gd name="connsiteY10" fmla="*/ 91635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94919 w 364959"/>
                <a:gd name="connsiteY8" fmla="*/ 89690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78577"/>
                <a:gd name="connsiteY0" fmla="*/ 16730 h 274513"/>
                <a:gd name="connsiteX1" fmla="*/ 150950 w 378577"/>
                <a:gd name="connsiteY1" fmla="*/ 152917 h 274513"/>
                <a:gd name="connsiteX2" fmla="*/ 184997 w 378577"/>
                <a:gd name="connsiteY2" fmla="*/ 186964 h 274513"/>
                <a:gd name="connsiteX3" fmla="*/ 243363 w 378577"/>
                <a:gd name="connsiteY3" fmla="*/ 84824 h 274513"/>
                <a:gd name="connsiteX4" fmla="*/ 272546 w 378577"/>
                <a:gd name="connsiteY4" fmla="*/ 7003 h 274513"/>
                <a:gd name="connsiteX5" fmla="*/ 296865 w 378577"/>
                <a:gd name="connsiteY5" fmla="*/ 7003 h 274513"/>
                <a:gd name="connsiteX6" fmla="*/ 345503 w 378577"/>
                <a:gd name="connsiteY6" fmla="*/ 36186 h 274513"/>
                <a:gd name="connsiteX7" fmla="*/ 378577 w 378577"/>
                <a:gd name="connsiteY7" fmla="*/ 98443 h 274513"/>
                <a:gd name="connsiteX8" fmla="*/ 294919 w 378577"/>
                <a:gd name="connsiteY8" fmla="*/ 89690 h 274513"/>
                <a:gd name="connsiteX9" fmla="*/ 184997 w 378577"/>
                <a:gd name="connsiteY9" fmla="*/ 274513 h 274513"/>
                <a:gd name="connsiteX10" fmla="*/ 84802 w 378577"/>
                <a:gd name="connsiteY10" fmla="*/ 105253 h 274513"/>
                <a:gd name="connsiteX11" fmla="*/ 14763 w 378577"/>
                <a:gd name="connsiteY11" fmla="*/ 89688 h 274513"/>
                <a:gd name="connsiteX12" fmla="*/ 171 w 378577"/>
                <a:gd name="connsiteY12" fmla="*/ 94552 h 274513"/>
                <a:gd name="connsiteX13" fmla="*/ 63401 w 378577"/>
                <a:gd name="connsiteY13" fmla="*/ 16730 h 274513"/>
                <a:gd name="connsiteX0" fmla="*/ 78821 w 393997"/>
                <a:gd name="connsiteY0" fmla="*/ 16730 h 274513"/>
                <a:gd name="connsiteX1" fmla="*/ 166370 w 393997"/>
                <a:gd name="connsiteY1" fmla="*/ 152917 h 274513"/>
                <a:gd name="connsiteX2" fmla="*/ 200417 w 393997"/>
                <a:gd name="connsiteY2" fmla="*/ 186964 h 274513"/>
                <a:gd name="connsiteX3" fmla="*/ 258783 w 393997"/>
                <a:gd name="connsiteY3" fmla="*/ 84824 h 274513"/>
                <a:gd name="connsiteX4" fmla="*/ 287966 w 393997"/>
                <a:gd name="connsiteY4" fmla="*/ 7003 h 274513"/>
                <a:gd name="connsiteX5" fmla="*/ 312285 w 393997"/>
                <a:gd name="connsiteY5" fmla="*/ 7003 h 274513"/>
                <a:gd name="connsiteX6" fmla="*/ 360923 w 393997"/>
                <a:gd name="connsiteY6" fmla="*/ 36186 h 274513"/>
                <a:gd name="connsiteX7" fmla="*/ 393997 w 393997"/>
                <a:gd name="connsiteY7" fmla="*/ 98443 h 274513"/>
                <a:gd name="connsiteX8" fmla="*/ 310339 w 393997"/>
                <a:gd name="connsiteY8" fmla="*/ 89690 h 274513"/>
                <a:gd name="connsiteX9" fmla="*/ 200417 w 393997"/>
                <a:gd name="connsiteY9" fmla="*/ 274513 h 274513"/>
                <a:gd name="connsiteX10" fmla="*/ 100222 w 393997"/>
                <a:gd name="connsiteY10" fmla="*/ 105253 h 274513"/>
                <a:gd name="connsiteX11" fmla="*/ 30183 w 393997"/>
                <a:gd name="connsiteY11" fmla="*/ 89688 h 274513"/>
                <a:gd name="connsiteX12" fmla="*/ 27 w 393997"/>
                <a:gd name="connsiteY12" fmla="*/ 102334 h 274513"/>
                <a:gd name="connsiteX13" fmla="*/ 78821 w 393997"/>
                <a:gd name="connsiteY13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312 h 274095"/>
                <a:gd name="connsiteX1" fmla="*/ 152726 w 393970"/>
                <a:gd name="connsiteY1" fmla="*/ 107754 h 274095"/>
                <a:gd name="connsiteX2" fmla="*/ 200390 w 393970"/>
                <a:gd name="connsiteY2" fmla="*/ 186546 h 274095"/>
                <a:gd name="connsiteX3" fmla="*/ 249029 w 393970"/>
                <a:gd name="connsiteY3" fmla="*/ 78569 h 274095"/>
                <a:gd name="connsiteX4" fmla="*/ 287939 w 393970"/>
                <a:gd name="connsiteY4" fmla="*/ 6585 h 274095"/>
                <a:gd name="connsiteX5" fmla="*/ 312258 w 393970"/>
                <a:gd name="connsiteY5" fmla="*/ 6585 h 274095"/>
                <a:gd name="connsiteX6" fmla="*/ 360896 w 393970"/>
                <a:gd name="connsiteY6" fmla="*/ 35768 h 274095"/>
                <a:gd name="connsiteX7" fmla="*/ 393970 w 393970"/>
                <a:gd name="connsiteY7" fmla="*/ 98025 h 274095"/>
                <a:gd name="connsiteX8" fmla="*/ 310312 w 393970"/>
                <a:gd name="connsiteY8" fmla="*/ 89272 h 274095"/>
                <a:gd name="connsiteX9" fmla="*/ 200390 w 393970"/>
                <a:gd name="connsiteY9" fmla="*/ 274095 h 274095"/>
                <a:gd name="connsiteX10" fmla="*/ 100195 w 393970"/>
                <a:gd name="connsiteY10" fmla="*/ 104835 h 274095"/>
                <a:gd name="connsiteX11" fmla="*/ 0 w 393970"/>
                <a:gd name="connsiteY11" fmla="*/ 101916 h 274095"/>
                <a:gd name="connsiteX12" fmla="*/ 78794 w 393970"/>
                <a:gd name="connsiteY12" fmla="*/ 16312 h 27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970" h="274095">
                  <a:moveTo>
                    <a:pt x="78794" y="16312"/>
                  </a:moveTo>
                  <a:cubicBezTo>
                    <a:pt x="104248" y="17285"/>
                    <a:pt x="134405" y="67709"/>
                    <a:pt x="152726" y="107754"/>
                  </a:cubicBezTo>
                  <a:cubicBezTo>
                    <a:pt x="171047" y="147799"/>
                    <a:pt x="183042" y="166769"/>
                    <a:pt x="200390" y="186546"/>
                  </a:cubicBezTo>
                  <a:cubicBezTo>
                    <a:pt x="211900" y="157689"/>
                    <a:pt x="234438" y="108562"/>
                    <a:pt x="249029" y="78569"/>
                  </a:cubicBezTo>
                  <a:cubicBezTo>
                    <a:pt x="263620" y="48576"/>
                    <a:pt x="277401" y="18582"/>
                    <a:pt x="287939" y="6585"/>
                  </a:cubicBezTo>
                  <a:cubicBezTo>
                    <a:pt x="298477" y="-5412"/>
                    <a:pt x="300099" y="1721"/>
                    <a:pt x="312258" y="6585"/>
                  </a:cubicBezTo>
                  <a:cubicBezTo>
                    <a:pt x="324418" y="11449"/>
                    <a:pt x="347277" y="20528"/>
                    <a:pt x="360896" y="35768"/>
                  </a:cubicBezTo>
                  <a:cubicBezTo>
                    <a:pt x="374515" y="51008"/>
                    <a:pt x="390081" y="74517"/>
                    <a:pt x="393970" y="98025"/>
                  </a:cubicBezTo>
                  <a:cubicBezTo>
                    <a:pt x="355062" y="90406"/>
                    <a:pt x="342251" y="84569"/>
                    <a:pt x="310312" y="89272"/>
                  </a:cubicBezTo>
                  <a:cubicBezTo>
                    <a:pt x="280318" y="119265"/>
                    <a:pt x="244164" y="205681"/>
                    <a:pt x="200390" y="274095"/>
                  </a:cubicBezTo>
                  <a:cubicBezTo>
                    <a:pt x="174124" y="214112"/>
                    <a:pt x="128567" y="135639"/>
                    <a:pt x="100195" y="104835"/>
                  </a:cubicBezTo>
                  <a:cubicBezTo>
                    <a:pt x="66797" y="76139"/>
                    <a:pt x="40530" y="91380"/>
                    <a:pt x="0" y="101916"/>
                  </a:cubicBezTo>
                  <a:cubicBezTo>
                    <a:pt x="17833" y="63817"/>
                    <a:pt x="53340" y="15339"/>
                    <a:pt x="78794" y="163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186888" y="3971505"/>
            <a:ext cx="1710677" cy="1671310"/>
            <a:chOff x="5186888" y="3971505"/>
            <a:chExt cx="1710677" cy="1671310"/>
          </a:xfrm>
        </p:grpSpPr>
        <p:sp>
          <p:nvSpPr>
            <p:cNvPr id="120" name="Freeform 119"/>
            <p:cNvSpPr/>
            <p:nvPr/>
          </p:nvSpPr>
          <p:spPr>
            <a:xfrm>
              <a:off x="5186888" y="3971505"/>
              <a:ext cx="1710677" cy="1594714"/>
            </a:xfrm>
            <a:custGeom>
              <a:avLst/>
              <a:gdLst>
                <a:gd name="connsiteX0" fmla="*/ 135705 w 2544508"/>
                <a:gd name="connsiteY0" fmla="*/ 2232087 h 2258950"/>
                <a:gd name="connsiteX1" fmla="*/ 194826 w 2544508"/>
                <a:gd name="connsiteY1" fmla="*/ 1834008 h 2258950"/>
                <a:gd name="connsiteX2" fmla="*/ 242122 w 2544508"/>
                <a:gd name="connsiteY2" fmla="*/ 1692118 h 2258950"/>
                <a:gd name="connsiteX3" fmla="*/ 356422 w 2544508"/>
                <a:gd name="connsiteY3" fmla="*/ 1636939 h 2258950"/>
                <a:gd name="connsiteX4" fmla="*/ 990985 w 2544508"/>
                <a:gd name="connsiteY4" fmla="*/ 1455635 h 2258950"/>
                <a:gd name="connsiteX5" fmla="*/ 987043 w 2544508"/>
                <a:gd name="connsiteY5" fmla="*/ 1459577 h 2258950"/>
                <a:gd name="connsiteX6" fmla="*/ 1038281 w 2544508"/>
                <a:gd name="connsiteY6" fmla="*/ 1364983 h 2258950"/>
                <a:gd name="connsiteX7" fmla="*/ 1026457 w 2544508"/>
                <a:gd name="connsiteY7" fmla="*/ 1254625 h 2258950"/>
                <a:gd name="connsiteX8" fmla="*/ 963395 w 2544508"/>
                <a:gd name="connsiteY8" fmla="*/ 1160032 h 2258950"/>
                <a:gd name="connsiteX9" fmla="*/ 916098 w 2544508"/>
                <a:gd name="connsiteY9" fmla="*/ 1053614 h 2258950"/>
                <a:gd name="connsiteX10" fmla="*/ 908216 w 2544508"/>
                <a:gd name="connsiteY10" fmla="*/ 970846 h 2258950"/>
                <a:gd name="connsiteX11" fmla="*/ 872743 w 2544508"/>
                <a:gd name="connsiteY11" fmla="*/ 939314 h 2258950"/>
                <a:gd name="connsiteX12" fmla="*/ 821505 w 2544508"/>
                <a:gd name="connsiteY12" fmla="*/ 852604 h 2258950"/>
                <a:gd name="connsiteX13" fmla="*/ 809681 w 2544508"/>
                <a:gd name="connsiteY13" fmla="*/ 742246 h 2258950"/>
                <a:gd name="connsiteX14" fmla="*/ 829388 w 2544508"/>
                <a:gd name="connsiteY14" fmla="*/ 687066 h 2258950"/>
                <a:gd name="connsiteX15" fmla="*/ 817564 w 2544508"/>
                <a:gd name="connsiteY15" fmla="*/ 596414 h 2258950"/>
                <a:gd name="connsiteX16" fmla="*/ 805740 w 2544508"/>
                <a:gd name="connsiteY16" fmla="*/ 501821 h 2258950"/>
                <a:gd name="connsiteX17" fmla="*/ 837271 w 2544508"/>
                <a:gd name="connsiteY17" fmla="*/ 332342 h 2258950"/>
                <a:gd name="connsiteX18" fmla="*/ 888509 w 2544508"/>
                <a:gd name="connsiteY18" fmla="*/ 210159 h 2258950"/>
                <a:gd name="connsiteX19" fmla="*/ 983102 w 2544508"/>
                <a:gd name="connsiteY19" fmla="*/ 127390 h 2258950"/>
                <a:gd name="connsiteX20" fmla="*/ 1191995 w 2544508"/>
                <a:gd name="connsiteY20" fmla="*/ 20973 h 2258950"/>
                <a:gd name="connsiteX21" fmla="*/ 1404829 w 2544508"/>
                <a:gd name="connsiteY21" fmla="*/ 1266 h 2258950"/>
                <a:gd name="connsiteX22" fmla="*/ 1574309 w 2544508"/>
                <a:gd name="connsiteY22" fmla="*/ 40680 h 2258950"/>
                <a:gd name="connsiteX23" fmla="*/ 1688609 w 2544508"/>
                <a:gd name="connsiteY23" fmla="*/ 99801 h 2258950"/>
                <a:gd name="connsiteX24" fmla="*/ 1731964 w 2544508"/>
                <a:gd name="connsiteY24" fmla="*/ 154980 h 2258950"/>
                <a:gd name="connsiteX25" fmla="*/ 1728022 w 2544508"/>
                <a:gd name="connsiteY25" fmla="*/ 233808 h 2258950"/>
                <a:gd name="connsiteX26" fmla="*/ 1763495 w 2544508"/>
                <a:gd name="connsiteY26" fmla="*/ 249573 h 2258950"/>
                <a:gd name="connsiteX27" fmla="*/ 1838381 w 2544508"/>
                <a:gd name="connsiteY27" fmla="*/ 308694 h 2258950"/>
                <a:gd name="connsiteX28" fmla="*/ 1865971 w 2544508"/>
                <a:gd name="connsiteY28" fmla="*/ 430877 h 2258950"/>
                <a:gd name="connsiteX29" fmla="*/ 1877795 w 2544508"/>
                <a:gd name="connsiteY29" fmla="*/ 600356 h 2258950"/>
                <a:gd name="connsiteX30" fmla="*/ 1858088 w 2544508"/>
                <a:gd name="connsiteY30" fmla="*/ 694949 h 2258950"/>
                <a:gd name="connsiteX31" fmla="*/ 1881736 w 2544508"/>
                <a:gd name="connsiteY31" fmla="*/ 758011 h 2258950"/>
                <a:gd name="connsiteX32" fmla="*/ 1838381 w 2544508"/>
                <a:gd name="connsiteY32" fmla="*/ 899901 h 2258950"/>
                <a:gd name="connsiteX33" fmla="*/ 1787143 w 2544508"/>
                <a:gd name="connsiteY33" fmla="*/ 966904 h 2258950"/>
                <a:gd name="connsiteX34" fmla="*/ 1787143 w 2544508"/>
                <a:gd name="connsiteY34" fmla="*/ 966904 h 2258950"/>
                <a:gd name="connsiteX35" fmla="*/ 1763495 w 2544508"/>
                <a:gd name="connsiteY35" fmla="*/ 986611 h 2258950"/>
                <a:gd name="connsiteX36" fmla="*/ 1739847 w 2544508"/>
                <a:gd name="connsiteY36" fmla="*/ 1128501 h 2258950"/>
                <a:gd name="connsiteX37" fmla="*/ 1668902 w 2544508"/>
                <a:gd name="connsiteY37" fmla="*/ 1258566 h 2258950"/>
                <a:gd name="connsiteX38" fmla="*/ 1645253 w 2544508"/>
                <a:gd name="connsiteY38" fmla="*/ 1309804 h 2258950"/>
                <a:gd name="connsiteX39" fmla="*/ 1661019 w 2544508"/>
                <a:gd name="connsiteY39" fmla="*/ 1408339 h 2258950"/>
                <a:gd name="connsiteX40" fmla="*/ 1728022 w 2544508"/>
                <a:gd name="connsiteY40" fmla="*/ 1491108 h 2258950"/>
                <a:gd name="connsiteX41" fmla="*/ 1984212 w 2544508"/>
                <a:gd name="connsiteY41" fmla="*/ 1550228 h 2258950"/>
                <a:gd name="connsiteX42" fmla="*/ 2212812 w 2544508"/>
                <a:gd name="connsiteY42" fmla="*/ 1609349 h 2258950"/>
                <a:gd name="connsiteX43" fmla="*/ 2346819 w 2544508"/>
                <a:gd name="connsiteY43" fmla="*/ 1652704 h 2258950"/>
                <a:gd name="connsiteX44" fmla="*/ 2461119 w 2544508"/>
                <a:gd name="connsiteY44" fmla="*/ 1696059 h 2258950"/>
                <a:gd name="connsiteX45" fmla="*/ 2496591 w 2544508"/>
                <a:gd name="connsiteY45" fmla="*/ 1849773 h 2258950"/>
                <a:gd name="connsiteX46" fmla="*/ 2524181 w 2544508"/>
                <a:gd name="connsiteY46" fmla="*/ 2050783 h 2258950"/>
                <a:gd name="connsiteX47" fmla="*/ 2543888 w 2544508"/>
                <a:gd name="connsiteY47" fmla="*/ 2232087 h 2258950"/>
                <a:gd name="connsiteX48" fmla="*/ 2539947 w 2544508"/>
                <a:gd name="connsiteY48" fmla="*/ 2232087 h 2258950"/>
                <a:gd name="connsiteX49" fmla="*/ 194826 w 2544508"/>
                <a:gd name="connsiteY49" fmla="*/ 2224204 h 2258950"/>
                <a:gd name="connsiteX50" fmla="*/ 135705 w 2544508"/>
                <a:gd name="connsiteY50" fmla="*/ 2232087 h 2258950"/>
                <a:gd name="connsiteX0" fmla="*/ 0 w 2408803"/>
                <a:gd name="connsiteY0" fmla="*/ 2232087 h 2261428"/>
                <a:gd name="connsiteX1" fmla="*/ 59121 w 2408803"/>
                <a:gd name="connsiteY1" fmla="*/ 1834008 h 2261428"/>
                <a:gd name="connsiteX2" fmla="*/ 106417 w 2408803"/>
                <a:gd name="connsiteY2" fmla="*/ 1692118 h 2261428"/>
                <a:gd name="connsiteX3" fmla="*/ 220717 w 2408803"/>
                <a:gd name="connsiteY3" fmla="*/ 1636939 h 2261428"/>
                <a:gd name="connsiteX4" fmla="*/ 855280 w 2408803"/>
                <a:gd name="connsiteY4" fmla="*/ 1455635 h 2261428"/>
                <a:gd name="connsiteX5" fmla="*/ 851338 w 2408803"/>
                <a:gd name="connsiteY5" fmla="*/ 1459577 h 2261428"/>
                <a:gd name="connsiteX6" fmla="*/ 902576 w 2408803"/>
                <a:gd name="connsiteY6" fmla="*/ 1364983 h 2261428"/>
                <a:gd name="connsiteX7" fmla="*/ 890752 w 2408803"/>
                <a:gd name="connsiteY7" fmla="*/ 1254625 h 2261428"/>
                <a:gd name="connsiteX8" fmla="*/ 827690 w 2408803"/>
                <a:gd name="connsiteY8" fmla="*/ 1160032 h 2261428"/>
                <a:gd name="connsiteX9" fmla="*/ 780393 w 2408803"/>
                <a:gd name="connsiteY9" fmla="*/ 1053614 h 2261428"/>
                <a:gd name="connsiteX10" fmla="*/ 772511 w 2408803"/>
                <a:gd name="connsiteY10" fmla="*/ 970846 h 2261428"/>
                <a:gd name="connsiteX11" fmla="*/ 737038 w 2408803"/>
                <a:gd name="connsiteY11" fmla="*/ 939314 h 2261428"/>
                <a:gd name="connsiteX12" fmla="*/ 685800 w 2408803"/>
                <a:gd name="connsiteY12" fmla="*/ 852604 h 2261428"/>
                <a:gd name="connsiteX13" fmla="*/ 673976 w 2408803"/>
                <a:gd name="connsiteY13" fmla="*/ 742246 h 2261428"/>
                <a:gd name="connsiteX14" fmla="*/ 693683 w 2408803"/>
                <a:gd name="connsiteY14" fmla="*/ 687066 h 2261428"/>
                <a:gd name="connsiteX15" fmla="*/ 681859 w 2408803"/>
                <a:gd name="connsiteY15" fmla="*/ 596414 h 2261428"/>
                <a:gd name="connsiteX16" fmla="*/ 670035 w 2408803"/>
                <a:gd name="connsiteY16" fmla="*/ 501821 h 2261428"/>
                <a:gd name="connsiteX17" fmla="*/ 701566 w 2408803"/>
                <a:gd name="connsiteY17" fmla="*/ 332342 h 2261428"/>
                <a:gd name="connsiteX18" fmla="*/ 752804 w 2408803"/>
                <a:gd name="connsiteY18" fmla="*/ 210159 h 2261428"/>
                <a:gd name="connsiteX19" fmla="*/ 847397 w 2408803"/>
                <a:gd name="connsiteY19" fmla="*/ 127390 h 2261428"/>
                <a:gd name="connsiteX20" fmla="*/ 1056290 w 2408803"/>
                <a:gd name="connsiteY20" fmla="*/ 20973 h 2261428"/>
                <a:gd name="connsiteX21" fmla="*/ 1269124 w 2408803"/>
                <a:gd name="connsiteY21" fmla="*/ 1266 h 2261428"/>
                <a:gd name="connsiteX22" fmla="*/ 1438604 w 2408803"/>
                <a:gd name="connsiteY22" fmla="*/ 40680 h 2261428"/>
                <a:gd name="connsiteX23" fmla="*/ 1552904 w 2408803"/>
                <a:gd name="connsiteY23" fmla="*/ 99801 h 2261428"/>
                <a:gd name="connsiteX24" fmla="*/ 1596259 w 2408803"/>
                <a:gd name="connsiteY24" fmla="*/ 154980 h 2261428"/>
                <a:gd name="connsiteX25" fmla="*/ 1592317 w 2408803"/>
                <a:gd name="connsiteY25" fmla="*/ 233808 h 2261428"/>
                <a:gd name="connsiteX26" fmla="*/ 1627790 w 2408803"/>
                <a:gd name="connsiteY26" fmla="*/ 249573 h 2261428"/>
                <a:gd name="connsiteX27" fmla="*/ 1702676 w 2408803"/>
                <a:gd name="connsiteY27" fmla="*/ 308694 h 2261428"/>
                <a:gd name="connsiteX28" fmla="*/ 1730266 w 2408803"/>
                <a:gd name="connsiteY28" fmla="*/ 430877 h 2261428"/>
                <a:gd name="connsiteX29" fmla="*/ 1742090 w 2408803"/>
                <a:gd name="connsiteY29" fmla="*/ 600356 h 2261428"/>
                <a:gd name="connsiteX30" fmla="*/ 1722383 w 2408803"/>
                <a:gd name="connsiteY30" fmla="*/ 694949 h 2261428"/>
                <a:gd name="connsiteX31" fmla="*/ 1746031 w 2408803"/>
                <a:gd name="connsiteY31" fmla="*/ 758011 h 2261428"/>
                <a:gd name="connsiteX32" fmla="*/ 1702676 w 2408803"/>
                <a:gd name="connsiteY32" fmla="*/ 899901 h 2261428"/>
                <a:gd name="connsiteX33" fmla="*/ 1651438 w 2408803"/>
                <a:gd name="connsiteY33" fmla="*/ 966904 h 2261428"/>
                <a:gd name="connsiteX34" fmla="*/ 1651438 w 2408803"/>
                <a:gd name="connsiteY34" fmla="*/ 966904 h 2261428"/>
                <a:gd name="connsiteX35" fmla="*/ 1627790 w 2408803"/>
                <a:gd name="connsiteY35" fmla="*/ 986611 h 2261428"/>
                <a:gd name="connsiteX36" fmla="*/ 1604142 w 2408803"/>
                <a:gd name="connsiteY36" fmla="*/ 1128501 h 2261428"/>
                <a:gd name="connsiteX37" fmla="*/ 1533197 w 2408803"/>
                <a:gd name="connsiteY37" fmla="*/ 1258566 h 2261428"/>
                <a:gd name="connsiteX38" fmla="*/ 1509548 w 2408803"/>
                <a:gd name="connsiteY38" fmla="*/ 1309804 h 2261428"/>
                <a:gd name="connsiteX39" fmla="*/ 1525314 w 2408803"/>
                <a:gd name="connsiteY39" fmla="*/ 1408339 h 2261428"/>
                <a:gd name="connsiteX40" fmla="*/ 1592317 w 2408803"/>
                <a:gd name="connsiteY40" fmla="*/ 1491108 h 2261428"/>
                <a:gd name="connsiteX41" fmla="*/ 1848507 w 2408803"/>
                <a:gd name="connsiteY41" fmla="*/ 1550228 h 2261428"/>
                <a:gd name="connsiteX42" fmla="*/ 2077107 w 2408803"/>
                <a:gd name="connsiteY42" fmla="*/ 1609349 h 2261428"/>
                <a:gd name="connsiteX43" fmla="*/ 2211114 w 2408803"/>
                <a:gd name="connsiteY43" fmla="*/ 1652704 h 2261428"/>
                <a:gd name="connsiteX44" fmla="*/ 2325414 w 2408803"/>
                <a:gd name="connsiteY44" fmla="*/ 1696059 h 2261428"/>
                <a:gd name="connsiteX45" fmla="*/ 2360886 w 2408803"/>
                <a:gd name="connsiteY45" fmla="*/ 1849773 h 2261428"/>
                <a:gd name="connsiteX46" fmla="*/ 2388476 w 2408803"/>
                <a:gd name="connsiteY46" fmla="*/ 2050783 h 2261428"/>
                <a:gd name="connsiteX47" fmla="*/ 2408183 w 2408803"/>
                <a:gd name="connsiteY47" fmla="*/ 2232087 h 2261428"/>
                <a:gd name="connsiteX48" fmla="*/ 2404242 w 2408803"/>
                <a:gd name="connsiteY48" fmla="*/ 2232087 h 2261428"/>
                <a:gd name="connsiteX49" fmla="*/ 59121 w 2408803"/>
                <a:gd name="connsiteY49" fmla="*/ 2224204 h 2261428"/>
                <a:gd name="connsiteX50" fmla="*/ 0 w 2408803"/>
                <a:gd name="connsiteY50" fmla="*/ 2232087 h 2261428"/>
                <a:gd name="connsiteX0" fmla="*/ 241 w 2409044"/>
                <a:gd name="connsiteY0" fmla="*/ 2232087 h 2245516"/>
                <a:gd name="connsiteX1" fmla="*/ 59362 w 2409044"/>
                <a:gd name="connsiteY1" fmla="*/ 1834008 h 2245516"/>
                <a:gd name="connsiteX2" fmla="*/ 106658 w 2409044"/>
                <a:gd name="connsiteY2" fmla="*/ 1692118 h 2245516"/>
                <a:gd name="connsiteX3" fmla="*/ 220958 w 2409044"/>
                <a:gd name="connsiteY3" fmla="*/ 1636939 h 2245516"/>
                <a:gd name="connsiteX4" fmla="*/ 855521 w 2409044"/>
                <a:gd name="connsiteY4" fmla="*/ 1455635 h 2245516"/>
                <a:gd name="connsiteX5" fmla="*/ 851579 w 2409044"/>
                <a:gd name="connsiteY5" fmla="*/ 1459577 h 2245516"/>
                <a:gd name="connsiteX6" fmla="*/ 902817 w 2409044"/>
                <a:gd name="connsiteY6" fmla="*/ 1364983 h 2245516"/>
                <a:gd name="connsiteX7" fmla="*/ 890993 w 2409044"/>
                <a:gd name="connsiteY7" fmla="*/ 1254625 h 2245516"/>
                <a:gd name="connsiteX8" fmla="*/ 827931 w 2409044"/>
                <a:gd name="connsiteY8" fmla="*/ 1160032 h 2245516"/>
                <a:gd name="connsiteX9" fmla="*/ 780634 w 2409044"/>
                <a:gd name="connsiteY9" fmla="*/ 1053614 h 2245516"/>
                <a:gd name="connsiteX10" fmla="*/ 772752 w 2409044"/>
                <a:gd name="connsiteY10" fmla="*/ 970846 h 2245516"/>
                <a:gd name="connsiteX11" fmla="*/ 737279 w 2409044"/>
                <a:gd name="connsiteY11" fmla="*/ 939314 h 2245516"/>
                <a:gd name="connsiteX12" fmla="*/ 686041 w 2409044"/>
                <a:gd name="connsiteY12" fmla="*/ 852604 h 2245516"/>
                <a:gd name="connsiteX13" fmla="*/ 674217 w 2409044"/>
                <a:gd name="connsiteY13" fmla="*/ 742246 h 2245516"/>
                <a:gd name="connsiteX14" fmla="*/ 693924 w 2409044"/>
                <a:gd name="connsiteY14" fmla="*/ 687066 h 2245516"/>
                <a:gd name="connsiteX15" fmla="*/ 682100 w 2409044"/>
                <a:gd name="connsiteY15" fmla="*/ 596414 h 2245516"/>
                <a:gd name="connsiteX16" fmla="*/ 670276 w 2409044"/>
                <a:gd name="connsiteY16" fmla="*/ 501821 h 2245516"/>
                <a:gd name="connsiteX17" fmla="*/ 701807 w 2409044"/>
                <a:gd name="connsiteY17" fmla="*/ 332342 h 2245516"/>
                <a:gd name="connsiteX18" fmla="*/ 753045 w 2409044"/>
                <a:gd name="connsiteY18" fmla="*/ 210159 h 2245516"/>
                <a:gd name="connsiteX19" fmla="*/ 847638 w 2409044"/>
                <a:gd name="connsiteY19" fmla="*/ 127390 h 2245516"/>
                <a:gd name="connsiteX20" fmla="*/ 1056531 w 2409044"/>
                <a:gd name="connsiteY20" fmla="*/ 20973 h 2245516"/>
                <a:gd name="connsiteX21" fmla="*/ 1269365 w 2409044"/>
                <a:gd name="connsiteY21" fmla="*/ 1266 h 2245516"/>
                <a:gd name="connsiteX22" fmla="*/ 1438845 w 2409044"/>
                <a:gd name="connsiteY22" fmla="*/ 40680 h 2245516"/>
                <a:gd name="connsiteX23" fmla="*/ 1553145 w 2409044"/>
                <a:gd name="connsiteY23" fmla="*/ 99801 h 2245516"/>
                <a:gd name="connsiteX24" fmla="*/ 1596500 w 2409044"/>
                <a:gd name="connsiteY24" fmla="*/ 154980 h 2245516"/>
                <a:gd name="connsiteX25" fmla="*/ 1592558 w 2409044"/>
                <a:gd name="connsiteY25" fmla="*/ 233808 h 2245516"/>
                <a:gd name="connsiteX26" fmla="*/ 1628031 w 2409044"/>
                <a:gd name="connsiteY26" fmla="*/ 249573 h 2245516"/>
                <a:gd name="connsiteX27" fmla="*/ 1702917 w 2409044"/>
                <a:gd name="connsiteY27" fmla="*/ 308694 h 2245516"/>
                <a:gd name="connsiteX28" fmla="*/ 1730507 w 2409044"/>
                <a:gd name="connsiteY28" fmla="*/ 430877 h 2245516"/>
                <a:gd name="connsiteX29" fmla="*/ 1742331 w 2409044"/>
                <a:gd name="connsiteY29" fmla="*/ 600356 h 2245516"/>
                <a:gd name="connsiteX30" fmla="*/ 1722624 w 2409044"/>
                <a:gd name="connsiteY30" fmla="*/ 694949 h 2245516"/>
                <a:gd name="connsiteX31" fmla="*/ 1746272 w 2409044"/>
                <a:gd name="connsiteY31" fmla="*/ 758011 h 2245516"/>
                <a:gd name="connsiteX32" fmla="*/ 1702917 w 2409044"/>
                <a:gd name="connsiteY32" fmla="*/ 899901 h 2245516"/>
                <a:gd name="connsiteX33" fmla="*/ 1651679 w 2409044"/>
                <a:gd name="connsiteY33" fmla="*/ 966904 h 2245516"/>
                <a:gd name="connsiteX34" fmla="*/ 1651679 w 2409044"/>
                <a:gd name="connsiteY34" fmla="*/ 966904 h 2245516"/>
                <a:gd name="connsiteX35" fmla="*/ 1628031 w 2409044"/>
                <a:gd name="connsiteY35" fmla="*/ 986611 h 2245516"/>
                <a:gd name="connsiteX36" fmla="*/ 1604383 w 2409044"/>
                <a:gd name="connsiteY36" fmla="*/ 1128501 h 2245516"/>
                <a:gd name="connsiteX37" fmla="*/ 1533438 w 2409044"/>
                <a:gd name="connsiteY37" fmla="*/ 1258566 h 2245516"/>
                <a:gd name="connsiteX38" fmla="*/ 1509789 w 2409044"/>
                <a:gd name="connsiteY38" fmla="*/ 1309804 h 2245516"/>
                <a:gd name="connsiteX39" fmla="*/ 1525555 w 2409044"/>
                <a:gd name="connsiteY39" fmla="*/ 1408339 h 2245516"/>
                <a:gd name="connsiteX40" fmla="*/ 1592558 w 2409044"/>
                <a:gd name="connsiteY40" fmla="*/ 1491108 h 2245516"/>
                <a:gd name="connsiteX41" fmla="*/ 1848748 w 2409044"/>
                <a:gd name="connsiteY41" fmla="*/ 1550228 h 2245516"/>
                <a:gd name="connsiteX42" fmla="*/ 2077348 w 2409044"/>
                <a:gd name="connsiteY42" fmla="*/ 1609349 h 2245516"/>
                <a:gd name="connsiteX43" fmla="*/ 2211355 w 2409044"/>
                <a:gd name="connsiteY43" fmla="*/ 1652704 h 2245516"/>
                <a:gd name="connsiteX44" fmla="*/ 2325655 w 2409044"/>
                <a:gd name="connsiteY44" fmla="*/ 1696059 h 2245516"/>
                <a:gd name="connsiteX45" fmla="*/ 2361127 w 2409044"/>
                <a:gd name="connsiteY45" fmla="*/ 1849773 h 2245516"/>
                <a:gd name="connsiteX46" fmla="*/ 2388717 w 2409044"/>
                <a:gd name="connsiteY46" fmla="*/ 2050783 h 2245516"/>
                <a:gd name="connsiteX47" fmla="*/ 2408424 w 2409044"/>
                <a:gd name="connsiteY47" fmla="*/ 2232087 h 2245516"/>
                <a:gd name="connsiteX48" fmla="*/ 2404483 w 2409044"/>
                <a:gd name="connsiteY48" fmla="*/ 2232087 h 2245516"/>
                <a:gd name="connsiteX49" fmla="*/ 59362 w 2409044"/>
                <a:gd name="connsiteY49" fmla="*/ 2224204 h 2245516"/>
                <a:gd name="connsiteX50" fmla="*/ 241 w 2409044"/>
                <a:gd name="connsiteY50" fmla="*/ 2232087 h 2245516"/>
                <a:gd name="connsiteX0" fmla="*/ 62062 w 2470865"/>
                <a:gd name="connsiteY0" fmla="*/ 2232087 h 2262785"/>
                <a:gd name="connsiteX1" fmla="*/ 121183 w 2470865"/>
                <a:gd name="connsiteY1" fmla="*/ 1834008 h 2262785"/>
                <a:gd name="connsiteX2" fmla="*/ 168479 w 2470865"/>
                <a:gd name="connsiteY2" fmla="*/ 1692118 h 2262785"/>
                <a:gd name="connsiteX3" fmla="*/ 282779 w 2470865"/>
                <a:gd name="connsiteY3" fmla="*/ 1636939 h 2262785"/>
                <a:gd name="connsiteX4" fmla="*/ 917342 w 2470865"/>
                <a:gd name="connsiteY4" fmla="*/ 1455635 h 2262785"/>
                <a:gd name="connsiteX5" fmla="*/ 913400 w 2470865"/>
                <a:gd name="connsiteY5" fmla="*/ 1459577 h 2262785"/>
                <a:gd name="connsiteX6" fmla="*/ 964638 w 2470865"/>
                <a:gd name="connsiteY6" fmla="*/ 1364983 h 2262785"/>
                <a:gd name="connsiteX7" fmla="*/ 952814 w 2470865"/>
                <a:gd name="connsiteY7" fmla="*/ 1254625 h 2262785"/>
                <a:gd name="connsiteX8" fmla="*/ 889752 w 2470865"/>
                <a:gd name="connsiteY8" fmla="*/ 1160032 h 2262785"/>
                <a:gd name="connsiteX9" fmla="*/ 842455 w 2470865"/>
                <a:gd name="connsiteY9" fmla="*/ 1053614 h 2262785"/>
                <a:gd name="connsiteX10" fmla="*/ 834573 w 2470865"/>
                <a:gd name="connsiteY10" fmla="*/ 970846 h 2262785"/>
                <a:gd name="connsiteX11" fmla="*/ 799100 w 2470865"/>
                <a:gd name="connsiteY11" fmla="*/ 939314 h 2262785"/>
                <a:gd name="connsiteX12" fmla="*/ 747862 w 2470865"/>
                <a:gd name="connsiteY12" fmla="*/ 852604 h 2262785"/>
                <a:gd name="connsiteX13" fmla="*/ 736038 w 2470865"/>
                <a:gd name="connsiteY13" fmla="*/ 742246 h 2262785"/>
                <a:gd name="connsiteX14" fmla="*/ 755745 w 2470865"/>
                <a:gd name="connsiteY14" fmla="*/ 687066 h 2262785"/>
                <a:gd name="connsiteX15" fmla="*/ 743921 w 2470865"/>
                <a:gd name="connsiteY15" fmla="*/ 596414 h 2262785"/>
                <a:gd name="connsiteX16" fmla="*/ 732097 w 2470865"/>
                <a:gd name="connsiteY16" fmla="*/ 501821 h 2262785"/>
                <a:gd name="connsiteX17" fmla="*/ 763628 w 2470865"/>
                <a:gd name="connsiteY17" fmla="*/ 332342 h 2262785"/>
                <a:gd name="connsiteX18" fmla="*/ 814866 w 2470865"/>
                <a:gd name="connsiteY18" fmla="*/ 210159 h 2262785"/>
                <a:gd name="connsiteX19" fmla="*/ 909459 w 2470865"/>
                <a:gd name="connsiteY19" fmla="*/ 127390 h 2262785"/>
                <a:gd name="connsiteX20" fmla="*/ 1118352 w 2470865"/>
                <a:gd name="connsiteY20" fmla="*/ 20973 h 2262785"/>
                <a:gd name="connsiteX21" fmla="*/ 1331186 w 2470865"/>
                <a:gd name="connsiteY21" fmla="*/ 1266 h 2262785"/>
                <a:gd name="connsiteX22" fmla="*/ 1500666 w 2470865"/>
                <a:gd name="connsiteY22" fmla="*/ 40680 h 2262785"/>
                <a:gd name="connsiteX23" fmla="*/ 1614966 w 2470865"/>
                <a:gd name="connsiteY23" fmla="*/ 99801 h 2262785"/>
                <a:gd name="connsiteX24" fmla="*/ 1658321 w 2470865"/>
                <a:gd name="connsiteY24" fmla="*/ 154980 h 2262785"/>
                <a:gd name="connsiteX25" fmla="*/ 1654379 w 2470865"/>
                <a:gd name="connsiteY25" fmla="*/ 233808 h 2262785"/>
                <a:gd name="connsiteX26" fmla="*/ 1689852 w 2470865"/>
                <a:gd name="connsiteY26" fmla="*/ 249573 h 2262785"/>
                <a:gd name="connsiteX27" fmla="*/ 1764738 w 2470865"/>
                <a:gd name="connsiteY27" fmla="*/ 308694 h 2262785"/>
                <a:gd name="connsiteX28" fmla="*/ 1792328 w 2470865"/>
                <a:gd name="connsiteY28" fmla="*/ 430877 h 2262785"/>
                <a:gd name="connsiteX29" fmla="*/ 1804152 w 2470865"/>
                <a:gd name="connsiteY29" fmla="*/ 600356 h 2262785"/>
                <a:gd name="connsiteX30" fmla="*/ 1784445 w 2470865"/>
                <a:gd name="connsiteY30" fmla="*/ 694949 h 2262785"/>
                <a:gd name="connsiteX31" fmla="*/ 1808093 w 2470865"/>
                <a:gd name="connsiteY31" fmla="*/ 758011 h 2262785"/>
                <a:gd name="connsiteX32" fmla="*/ 1764738 w 2470865"/>
                <a:gd name="connsiteY32" fmla="*/ 899901 h 2262785"/>
                <a:gd name="connsiteX33" fmla="*/ 1713500 w 2470865"/>
                <a:gd name="connsiteY33" fmla="*/ 966904 h 2262785"/>
                <a:gd name="connsiteX34" fmla="*/ 1713500 w 2470865"/>
                <a:gd name="connsiteY34" fmla="*/ 966904 h 2262785"/>
                <a:gd name="connsiteX35" fmla="*/ 1689852 w 2470865"/>
                <a:gd name="connsiteY35" fmla="*/ 986611 h 2262785"/>
                <a:gd name="connsiteX36" fmla="*/ 1666204 w 2470865"/>
                <a:gd name="connsiteY36" fmla="*/ 1128501 h 2262785"/>
                <a:gd name="connsiteX37" fmla="*/ 1595259 w 2470865"/>
                <a:gd name="connsiteY37" fmla="*/ 1258566 h 2262785"/>
                <a:gd name="connsiteX38" fmla="*/ 1571610 w 2470865"/>
                <a:gd name="connsiteY38" fmla="*/ 1309804 h 2262785"/>
                <a:gd name="connsiteX39" fmla="*/ 1587376 w 2470865"/>
                <a:gd name="connsiteY39" fmla="*/ 1408339 h 2262785"/>
                <a:gd name="connsiteX40" fmla="*/ 1654379 w 2470865"/>
                <a:gd name="connsiteY40" fmla="*/ 1491108 h 2262785"/>
                <a:gd name="connsiteX41" fmla="*/ 1910569 w 2470865"/>
                <a:gd name="connsiteY41" fmla="*/ 1550228 h 2262785"/>
                <a:gd name="connsiteX42" fmla="*/ 2139169 w 2470865"/>
                <a:gd name="connsiteY42" fmla="*/ 1609349 h 2262785"/>
                <a:gd name="connsiteX43" fmla="*/ 2273176 w 2470865"/>
                <a:gd name="connsiteY43" fmla="*/ 1652704 h 2262785"/>
                <a:gd name="connsiteX44" fmla="*/ 2387476 w 2470865"/>
                <a:gd name="connsiteY44" fmla="*/ 1696059 h 2262785"/>
                <a:gd name="connsiteX45" fmla="*/ 2422948 w 2470865"/>
                <a:gd name="connsiteY45" fmla="*/ 1849773 h 2262785"/>
                <a:gd name="connsiteX46" fmla="*/ 2450538 w 2470865"/>
                <a:gd name="connsiteY46" fmla="*/ 2050783 h 2262785"/>
                <a:gd name="connsiteX47" fmla="*/ 2470245 w 2470865"/>
                <a:gd name="connsiteY47" fmla="*/ 2232087 h 2262785"/>
                <a:gd name="connsiteX48" fmla="*/ 2466304 w 2470865"/>
                <a:gd name="connsiteY48" fmla="*/ 2232087 h 2262785"/>
                <a:gd name="connsiteX49" fmla="*/ 1090762 w 2470865"/>
                <a:gd name="connsiteY49" fmla="*/ 2228145 h 2262785"/>
                <a:gd name="connsiteX50" fmla="*/ 62062 w 2470865"/>
                <a:gd name="connsiteY50" fmla="*/ 2232087 h 2262785"/>
                <a:gd name="connsiteX0" fmla="*/ 18957 w 2427760"/>
                <a:gd name="connsiteY0" fmla="*/ 2232087 h 2256644"/>
                <a:gd name="connsiteX1" fmla="*/ 78078 w 2427760"/>
                <a:gd name="connsiteY1" fmla="*/ 1834008 h 2256644"/>
                <a:gd name="connsiteX2" fmla="*/ 125374 w 2427760"/>
                <a:gd name="connsiteY2" fmla="*/ 1692118 h 2256644"/>
                <a:gd name="connsiteX3" fmla="*/ 239674 w 2427760"/>
                <a:gd name="connsiteY3" fmla="*/ 1636939 h 2256644"/>
                <a:gd name="connsiteX4" fmla="*/ 874237 w 2427760"/>
                <a:gd name="connsiteY4" fmla="*/ 1455635 h 2256644"/>
                <a:gd name="connsiteX5" fmla="*/ 870295 w 2427760"/>
                <a:gd name="connsiteY5" fmla="*/ 1459577 h 2256644"/>
                <a:gd name="connsiteX6" fmla="*/ 921533 w 2427760"/>
                <a:gd name="connsiteY6" fmla="*/ 1364983 h 2256644"/>
                <a:gd name="connsiteX7" fmla="*/ 909709 w 2427760"/>
                <a:gd name="connsiteY7" fmla="*/ 1254625 h 2256644"/>
                <a:gd name="connsiteX8" fmla="*/ 846647 w 2427760"/>
                <a:gd name="connsiteY8" fmla="*/ 1160032 h 2256644"/>
                <a:gd name="connsiteX9" fmla="*/ 799350 w 2427760"/>
                <a:gd name="connsiteY9" fmla="*/ 1053614 h 2256644"/>
                <a:gd name="connsiteX10" fmla="*/ 791468 w 2427760"/>
                <a:gd name="connsiteY10" fmla="*/ 970846 h 2256644"/>
                <a:gd name="connsiteX11" fmla="*/ 755995 w 2427760"/>
                <a:gd name="connsiteY11" fmla="*/ 939314 h 2256644"/>
                <a:gd name="connsiteX12" fmla="*/ 704757 w 2427760"/>
                <a:gd name="connsiteY12" fmla="*/ 852604 h 2256644"/>
                <a:gd name="connsiteX13" fmla="*/ 692933 w 2427760"/>
                <a:gd name="connsiteY13" fmla="*/ 742246 h 2256644"/>
                <a:gd name="connsiteX14" fmla="*/ 712640 w 2427760"/>
                <a:gd name="connsiteY14" fmla="*/ 687066 h 2256644"/>
                <a:gd name="connsiteX15" fmla="*/ 700816 w 2427760"/>
                <a:gd name="connsiteY15" fmla="*/ 596414 h 2256644"/>
                <a:gd name="connsiteX16" fmla="*/ 688992 w 2427760"/>
                <a:gd name="connsiteY16" fmla="*/ 501821 h 2256644"/>
                <a:gd name="connsiteX17" fmla="*/ 720523 w 2427760"/>
                <a:gd name="connsiteY17" fmla="*/ 332342 h 2256644"/>
                <a:gd name="connsiteX18" fmla="*/ 771761 w 2427760"/>
                <a:gd name="connsiteY18" fmla="*/ 210159 h 2256644"/>
                <a:gd name="connsiteX19" fmla="*/ 866354 w 2427760"/>
                <a:gd name="connsiteY19" fmla="*/ 127390 h 2256644"/>
                <a:gd name="connsiteX20" fmla="*/ 1075247 w 2427760"/>
                <a:gd name="connsiteY20" fmla="*/ 20973 h 2256644"/>
                <a:gd name="connsiteX21" fmla="*/ 1288081 w 2427760"/>
                <a:gd name="connsiteY21" fmla="*/ 1266 h 2256644"/>
                <a:gd name="connsiteX22" fmla="*/ 1457561 w 2427760"/>
                <a:gd name="connsiteY22" fmla="*/ 40680 h 2256644"/>
                <a:gd name="connsiteX23" fmla="*/ 1571861 w 2427760"/>
                <a:gd name="connsiteY23" fmla="*/ 99801 h 2256644"/>
                <a:gd name="connsiteX24" fmla="*/ 1615216 w 2427760"/>
                <a:gd name="connsiteY24" fmla="*/ 154980 h 2256644"/>
                <a:gd name="connsiteX25" fmla="*/ 1611274 w 2427760"/>
                <a:gd name="connsiteY25" fmla="*/ 233808 h 2256644"/>
                <a:gd name="connsiteX26" fmla="*/ 1646747 w 2427760"/>
                <a:gd name="connsiteY26" fmla="*/ 249573 h 2256644"/>
                <a:gd name="connsiteX27" fmla="*/ 1721633 w 2427760"/>
                <a:gd name="connsiteY27" fmla="*/ 308694 h 2256644"/>
                <a:gd name="connsiteX28" fmla="*/ 1749223 w 2427760"/>
                <a:gd name="connsiteY28" fmla="*/ 430877 h 2256644"/>
                <a:gd name="connsiteX29" fmla="*/ 1761047 w 2427760"/>
                <a:gd name="connsiteY29" fmla="*/ 600356 h 2256644"/>
                <a:gd name="connsiteX30" fmla="*/ 1741340 w 2427760"/>
                <a:gd name="connsiteY30" fmla="*/ 694949 h 2256644"/>
                <a:gd name="connsiteX31" fmla="*/ 1764988 w 2427760"/>
                <a:gd name="connsiteY31" fmla="*/ 758011 h 2256644"/>
                <a:gd name="connsiteX32" fmla="*/ 1721633 w 2427760"/>
                <a:gd name="connsiteY32" fmla="*/ 899901 h 2256644"/>
                <a:gd name="connsiteX33" fmla="*/ 1670395 w 2427760"/>
                <a:gd name="connsiteY33" fmla="*/ 966904 h 2256644"/>
                <a:gd name="connsiteX34" fmla="*/ 1670395 w 2427760"/>
                <a:gd name="connsiteY34" fmla="*/ 966904 h 2256644"/>
                <a:gd name="connsiteX35" fmla="*/ 1646747 w 2427760"/>
                <a:gd name="connsiteY35" fmla="*/ 986611 h 2256644"/>
                <a:gd name="connsiteX36" fmla="*/ 1623099 w 2427760"/>
                <a:gd name="connsiteY36" fmla="*/ 1128501 h 2256644"/>
                <a:gd name="connsiteX37" fmla="*/ 1552154 w 2427760"/>
                <a:gd name="connsiteY37" fmla="*/ 1258566 h 2256644"/>
                <a:gd name="connsiteX38" fmla="*/ 1528505 w 2427760"/>
                <a:gd name="connsiteY38" fmla="*/ 1309804 h 2256644"/>
                <a:gd name="connsiteX39" fmla="*/ 1544271 w 2427760"/>
                <a:gd name="connsiteY39" fmla="*/ 1408339 h 2256644"/>
                <a:gd name="connsiteX40" fmla="*/ 1611274 w 2427760"/>
                <a:gd name="connsiteY40" fmla="*/ 1491108 h 2256644"/>
                <a:gd name="connsiteX41" fmla="*/ 1867464 w 2427760"/>
                <a:gd name="connsiteY41" fmla="*/ 1550228 h 2256644"/>
                <a:gd name="connsiteX42" fmla="*/ 2096064 w 2427760"/>
                <a:gd name="connsiteY42" fmla="*/ 1609349 h 2256644"/>
                <a:gd name="connsiteX43" fmla="*/ 2230071 w 2427760"/>
                <a:gd name="connsiteY43" fmla="*/ 1652704 h 2256644"/>
                <a:gd name="connsiteX44" fmla="*/ 2344371 w 2427760"/>
                <a:gd name="connsiteY44" fmla="*/ 1696059 h 2256644"/>
                <a:gd name="connsiteX45" fmla="*/ 2379843 w 2427760"/>
                <a:gd name="connsiteY45" fmla="*/ 1849773 h 2256644"/>
                <a:gd name="connsiteX46" fmla="*/ 2407433 w 2427760"/>
                <a:gd name="connsiteY46" fmla="*/ 2050783 h 2256644"/>
                <a:gd name="connsiteX47" fmla="*/ 2427140 w 2427760"/>
                <a:gd name="connsiteY47" fmla="*/ 2232087 h 2256644"/>
                <a:gd name="connsiteX48" fmla="*/ 2423199 w 2427760"/>
                <a:gd name="connsiteY48" fmla="*/ 2232087 h 2256644"/>
                <a:gd name="connsiteX49" fmla="*/ 440685 w 2427760"/>
                <a:gd name="connsiteY49" fmla="*/ 2208438 h 2256644"/>
                <a:gd name="connsiteX50" fmla="*/ 18957 w 2427760"/>
                <a:gd name="connsiteY50" fmla="*/ 2232087 h 2256644"/>
                <a:gd name="connsiteX0" fmla="*/ 18957 w 2427760"/>
                <a:gd name="connsiteY0" fmla="*/ 2232087 h 2255961"/>
                <a:gd name="connsiteX1" fmla="*/ 78078 w 2427760"/>
                <a:gd name="connsiteY1" fmla="*/ 1834008 h 2255961"/>
                <a:gd name="connsiteX2" fmla="*/ 125374 w 2427760"/>
                <a:gd name="connsiteY2" fmla="*/ 1692118 h 2255961"/>
                <a:gd name="connsiteX3" fmla="*/ 239674 w 2427760"/>
                <a:gd name="connsiteY3" fmla="*/ 1636939 h 2255961"/>
                <a:gd name="connsiteX4" fmla="*/ 874237 w 2427760"/>
                <a:gd name="connsiteY4" fmla="*/ 1455635 h 2255961"/>
                <a:gd name="connsiteX5" fmla="*/ 870295 w 2427760"/>
                <a:gd name="connsiteY5" fmla="*/ 1459577 h 2255961"/>
                <a:gd name="connsiteX6" fmla="*/ 921533 w 2427760"/>
                <a:gd name="connsiteY6" fmla="*/ 1364983 h 2255961"/>
                <a:gd name="connsiteX7" fmla="*/ 909709 w 2427760"/>
                <a:gd name="connsiteY7" fmla="*/ 1254625 h 2255961"/>
                <a:gd name="connsiteX8" fmla="*/ 846647 w 2427760"/>
                <a:gd name="connsiteY8" fmla="*/ 1160032 h 2255961"/>
                <a:gd name="connsiteX9" fmla="*/ 799350 w 2427760"/>
                <a:gd name="connsiteY9" fmla="*/ 1053614 h 2255961"/>
                <a:gd name="connsiteX10" fmla="*/ 791468 w 2427760"/>
                <a:gd name="connsiteY10" fmla="*/ 970846 h 2255961"/>
                <a:gd name="connsiteX11" fmla="*/ 755995 w 2427760"/>
                <a:gd name="connsiteY11" fmla="*/ 939314 h 2255961"/>
                <a:gd name="connsiteX12" fmla="*/ 704757 w 2427760"/>
                <a:gd name="connsiteY12" fmla="*/ 852604 h 2255961"/>
                <a:gd name="connsiteX13" fmla="*/ 692933 w 2427760"/>
                <a:gd name="connsiteY13" fmla="*/ 742246 h 2255961"/>
                <a:gd name="connsiteX14" fmla="*/ 712640 w 2427760"/>
                <a:gd name="connsiteY14" fmla="*/ 687066 h 2255961"/>
                <a:gd name="connsiteX15" fmla="*/ 700816 w 2427760"/>
                <a:gd name="connsiteY15" fmla="*/ 596414 h 2255961"/>
                <a:gd name="connsiteX16" fmla="*/ 688992 w 2427760"/>
                <a:gd name="connsiteY16" fmla="*/ 501821 h 2255961"/>
                <a:gd name="connsiteX17" fmla="*/ 720523 w 2427760"/>
                <a:gd name="connsiteY17" fmla="*/ 332342 h 2255961"/>
                <a:gd name="connsiteX18" fmla="*/ 771761 w 2427760"/>
                <a:gd name="connsiteY18" fmla="*/ 210159 h 2255961"/>
                <a:gd name="connsiteX19" fmla="*/ 866354 w 2427760"/>
                <a:gd name="connsiteY19" fmla="*/ 127390 h 2255961"/>
                <a:gd name="connsiteX20" fmla="*/ 1075247 w 2427760"/>
                <a:gd name="connsiteY20" fmla="*/ 20973 h 2255961"/>
                <a:gd name="connsiteX21" fmla="*/ 1288081 w 2427760"/>
                <a:gd name="connsiteY21" fmla="*/ 1266 h 2255961"/>
                <a:gd name="connsiteX22" fmla="*/ 1457561 w 2427760"/>
                <a:gd name="connsiteY22" fmla="*/ 40680 h 2255961"/>
                <a:gd name="connsiteX23" fmla="*/ 1571861 w 2427760"/>
                <a:gd name="connsiteY23" fmla="*/ 99801 h 2255961"/>
                <a:gd name="connsiteX24" fmla="*/ 1615216 w 2427760"/>
                <a:gd name="connsiteY24" fmla="*/ 154980 h 2255961"/>
                <a:gd name="connsiteX25" fmla="*/ 1611274 w 2427760"/>
                <a:gd name="connsiteY25" fmla="*/ 233808 h 2255961"/>
                <a:gd name="connsiteX26" fmla="*/ 1646747 w 2427760"/>
                <a:gd name="connsiteY26" fmla="*/ 249573 h 2255961"/>
                <a:gd name="connsiteX27" fmla="*/ 1721633 w 2427760"/>
                <a:gd name="connsiteY27" fmla="*/ 308694 h 2255961"/>
                <a:gd name="connsiteX28" fmla="*/ 1749223 w 2427760"/>
                <a:gd name="connsiteY28" fmla="*/ 430877 h 2255961"/>
                <a:gd name="connsiteX29" fmla="*/ 1761047 w 2427760"/>
                <a:gd name="connsiteY29" fmla="*/ 600356 h 2255961"/>
                <a:gd name="connsiteX30" fmla="*/ 1741340 w 2427760"/>
                <a:gd name="connsiteY30" fmla="*/ 694949 h 2255961"/>
                <a:gd name="connsiteX31" fmla="*/ 1764988 w 2427760"/>
                <a:gd name="connsiteY31" fmla="*/ 758011 h 2255961"/>
                <a:gd name="connsiteX32" fmla="*/ 1721633 w 2427760"/>
                <a:gd name="connsiteY32" fmla="*/ 899901 h 2255961"/>
                <a:gd name="connsiteX33" fmla="*/ 1670395 w 2427760"/>
                <a:gd name="connsiteY33" fmla="*/ 966904 h 2255961"/>
                <a:gd name="connsiteX34" fmla="*/ 1670395 w 2427760"/>
                <a:gd name="connsiteY34" fmla="*/ 966904 h 2255961"/>
                <a:gd name="connsiteX35" fmla="*/ 1646747 w 2427760"/>
                <a:gd name="connsiteY35" fmla="*/ 986611 h 2255961"/>
                <a:gd name="connsiteX36" fmla="*/ 1623099 w 2427760"/>
                <a:gd name="connsiteY36" fmla="*/ 1128501 h 2255961"/>
                <a:gd name="connsiteX37" fmla="*/ 1552154 w 2427760"/>
                <a:gd name="connsiteY37" fmla="*/ 1258566 h 2255961"/>
                <a:gd name="connsiteX38" fmla="*/ 1528505 w 2427760"/>
                <a:gd name="connsiteY38" fmla="*/ 1309804 h 2255961"/>
                <a:gd name="connsiteX39" fmla="*/ 1544271 w 2427760"/>
                <a:gd name="connsiteY39" fmla="*/ 1408339 h 2255961"/>
                <a:gd name="connsiteX40" fmla="*/ 1611274 w 2427760"/>
                <a:gd name="connsiteY40" fmla="*/ 1491108 h 2255961"/>
                <a:gd name="connsiteX41" fmla="*/ 1867464 w 2427760"/>
                <a:gd name="connsiteY41" fmla="*/ 1550228 h 2255961"/>
                <a:gd name="connsiteX42" fmla="*/ 2096064 w 2427760"/>
                <a:gd name="connsiteY42" fmla="*/ 1609349 h 2255961"/>
                <a:gd name="connsiteX43" fmla="*/ 2230071 w 2427760"/>
                <a:gd name="connsiteY43" fmla="*/ 1652704 h 2255961"/>
                <a:gd name="connsiteX44" fmla="*/ 2344371 w 2427760"/>
                <a:gd name="connsiteY44" fmla="*/ 1696059 h 2255961"/>
                <a:gd name="connsiteX45" fmla="*/ 2379843 w 2427760"/>
                <a:gd name="connsiteY45" fmla="*/ 1849773 h 2255961"/>
                <a:gd name="connsiteX46" fmla="*/ 2407433 w 2427760"/>
                <a:gd name="connsiteY46" fmla="*/ 2050783 h 2255961"/>
                <a:gd name="connsiteX47" fmla="*/ 2427140 w 2427760"/>
                <a:gd name="connsiteY47" fmla="*/ 2232087 h 2255961"/>
                <a:gd name="connsiteX48" fmla="*/ 2423199 w 2427760"/>
                <a:gd name="connsiteY48" fmla="*/ 2232087 h 2255961"/>
                <a:gd name="connsiteX49" fmla="*/ 440685 w 2427760"/>
                <a:gd name="connsiteY49" fmla="*/ 2208438 h 2255961"/>
                <a:gd name="connsiteX50" fmla="*/ 18957 w 2427760"/>
                <a:gd name="connsiteY50" fmla="*/ 2232087 h 2255961"/>
                <a:gd name="connsiteX0" fmla="*/ 76709 w 2485512"/>
                <a:gd name="connsiteY0" fmla="*/ 2232087 h 2264696"/>
                <a:gd name="connsiteX1" fmla="*/ 135830 w 2485512"/>
                <a:gd name="connsiteY1" fmla="*/ 1834008 h 2264696"/>
                <a:gd name="connsiteX2" fmla="*/ 183126 w 2485512"/>
                <a:gd name="connsiteY2" fmla="*/ 1692118 h 2264696"/>
                <a:gd name="connsiteX3" fmla="*/ 297426 w 2485512"/>
                <a:gd name="connsiteY3" fmla="*/ 1636939 h 2264696"/>
                <a:gd name="connsiteX4" fmla="*/ 931989 w 2485512"/>
                <a:gd name="connsiteY4" fmla="*/ 1455635 h 2264696"/>
                <a:gd name="connsiteX5" fmla="*/ 928047 w 2485512"/>
                <a:gd name="connsiteY5" fmla="*/ 1459577 h 2264696"/>
                <a:gd name="connsiteX6" fmla="*/ 979285 w 2485512"/>
                <a:gd name="connsiteY6" fmla="*/ 1364983 h 2264696"/>
                <a:gd name="connsiteX7" fmla="*/ 967461 w 2485512"/>
                <a:gd name="connsiteY7" fmla="*/ 1254625 h 2264696"/>
                <a:gd name="connsiteX8" fmla="*/ 904399 w 2485512"/>
                <a:gd name="connsiteY8" fmla="*/ 1160032 h 2264696"/>
                <a:gd name="connsiteX9" fmla="*/ 857102 w 2485512"/>
                <a:gd name="connsiteY9" fmla="*/ 1053614 h 2264696"/>
                <a:gd name="connsiteX10" fmla="*/ 849220 w 2485512"/>
                <a:gd name="connsiteY10" fmla="*/ 970846 h 2264696"/>
                <a:gd name="connsiteX11" fmla="*/ 813747 w 2485512"/>
                <a:gd name="connsiteY11" fmla="*/ 939314 h 2264696"/>
                <a:gd name="connsiteX12" fmla="*/ 762509 w 2485512"/>
                <a:gd name="connsiteY12" fmla="*/ 852604 h 2264696"/>
                <a:gd name="connsiteX13" fmla="*/ 750685 w 2485512"/>
                <a:gd name="connsiteY13" fmla="*/ 742246 h 2264696"/>
                <a:gd name="connsiteX14" fmla="*/ 770392 w 2485512"/>
                <a:gd name="connsiteY14" fmla="*/ 687066 h 2264696"/>
                <a:gd name="connsiteX15" fmla="*/ 758568 w 2485512"/>
                <a:gd name="connsiteY15" fmla="*/ 596414 h 2264696"/>
                <a:gd name="connsiteX16" fmla="*/ 746744 w 2485512"/>
                <a:gd name="connsiteY16" fmla="*/ 501821 h 2264696"/>
                <a:gd name="connsiteX17" fmla="*/ 778275 w 2485512"/>
                <a:gd name="connsiteY17" fmla="*/ 332342 h 2264696"/>
                <a:gd name="connsiteX18" fmla="*/ 829513 w 2485512"/>
                <a:gd name="connsiteY18" fmla="*/ 210159 h 2264696"/>
                <a:gd name="connsiteX19" fmla="*/ 924106 w 2485512"/>
                <a:gd name="connsiteY19" fmla="*/ 127390 h 2264696"/>
                <a:gd name="connsiteX20" fmla="*/ 1132999 w 2485512"/>
                <a:gd name="connsiteY20" fmla="*/ 20973 h 2264696"/>
                <a:gd name="connsiteX21" fmla="*/ 1345833 w 2485512"/>
                <a:gd name="connsiteY21" fmla="*/ 1266 h 2264696"/>
                <a:gd name="connsiteX22" fmla="*/ 1515313 w 2485512"/>
                <a:gd name="connsiteY22" fmla="*/ 40680 h 2264696"/>
                <a:gd name="connsiteX23" fmla="*/ 1629613 w 2485512"/>
                <a:gd name="connsiteY23" fmla="*/ 99801 h 2264696"/>
                <a:gd name="connsiteX24" fmla="*/ 1672968 w 2485512"/>
                <a:gd name="connsiteY24" fmla="*/ 154980 h 2264696"/>
                <a:gd name="connsiteX25" fmla="*/ 1669026 w 2485512"/>
                <a:gd name="connsiteY25" fmla="*/ 233808 h 2264696"/>
                <a:gd name="connsiteX26" fmla="*/ 1704499 w 2485512"/>
                <a:gd name="connsiteY26" fmla="*/ 249573 h 2264696"/>
                <a:gd name="connsiteX27" fmla="*/ 1779385 w 2485512"/>
                <a:gd name="connsiteY27" fmla="*/ 308694 h 2264696"/>
                <a:gd name="connsiteX28" fmla="*/ 1806975 w 2485512"/>
                <a:gd name="connsiteY28" fmla="*/ 430877 h 2264696"/>
                <a:gd name="connsiteX29" fmla="*/ 1818799 w 2485512"/>
                <a:gd name="connsiteY29" fmla="*/ 600356 h 2264696"/>
                <a:gd name="connsiteX30" fmla="*/ 1799092 w 2485512"/>
                <a:gd name="connsiteY30" fmla="*/ 694949 h 2264696"/>
                <a:gd name="connsiteX31" fmla="*/ 1822740 w 2485512"/>
                <a:gd name="connsiteY31" fmla="*/ 758011 h 2264696"/>
                <a:gd name="connsiteX32" fmla="*/ 1779385 w 2485512"/>
                <a:gd name="connsiteY32" fmla="*/ 899901 h 2264696"/>
                <a:gd name="connsiteX33" fmla="*/ 1728147 w 2485512"/>
                <a:gd name="connsiteY33" fmla="*/ 966904 h 2264696"/>
                <a:gd name="connsiteX34" fmla="*/ 1728147 w 2485512"/>
                <a:gd name="connsiteY34" fmla="*/ 966904 h 2264696"/>
                <a:gd name="connsiteX35" fmla="*/ 1704499 w 2485512"/>
                <a:gd name="connsiteY35" fmla="*/ 986611 h 2264696"/>
                <a:gd name="connsiteX36" fmla="*/ 1680851 w 2485512"/>
                <a:gd name="connsiteY36" fmla="*/ 1128501 h 2264696"/>
                <a:gd name="connsiteX37" fmla="*/ 1609906 w 2485512"/>
                <a:gd name="connsiteY37" fmla="*/ 1258566 h 2264696"/>
                <a:gd name="connsiteX38" fmla="*/ 1586257 w 2485512"/>
                <a:gd name="connsiteY38" fmla="*/ 1309804 h 2264696"/>
                <a:gd name="connsiteX39" fmla="*/ 1602023 w 2485512"/>
                <a:gd name="connsiteY39" fmla="*/ 1408339 h 2264696"/>
                <a:gd name="connsiteX40" fmla="*/ 1669026 w 2485512"/>
                <a:gd name="connsiteY40" fmla="*/ 1491108 h 2264696"/>
                <a:gd name="connsiteX41" fmla="*/ 1925216 w 2485512"/>
                <a:gd name="connsiteY41" fmla="*/ 1550228 h 2264696"/>
                <a:gd name="connsiteX42" fmla="*/ 2153816 w 2485512"/>
                <a:gd name="connsiteY42" fmla="*/ 1609349 h 2264696"/>
                <a:gd name="connsiteX43" fmla="*/ 2287823 w 2485512"/>
                <a:gd name="connsiteY43" fmla="*/ 1652704 h 2264696"/>
                <a:gd name="connsiteX44" fmla="*/ 2402123 w 2485512"/>
                <a:gd name="connsiteY44" fmla="*/ 1696059 h 2264696"/>
                <a:gd name="connsiteX45" fmla="*/ 2437595 w 2485512"/>
                <a:gd name="connsiteY45" fmla="*/ 1849773 h 2264696"/>
                <a:gd name="connsiteX46" fmla="*/ 2465185 w 2485512"/>
                <a:gd name="connsiteY46" fmla="*/ 2050783 h 2264696"/>
                <a:gd name="connsiteX47" fmla="*/ 2484892 w 2485512"/>
                <a:gd name="connsiteY47" fmla="*/ 2232087 h 2264696"/>
                <a:gd name="connsiteX48" fmla="*/ 2480951 w 2485512"/>
                <a:gd name="connsiteY48" fmla="*/ 2232087 h 2264696"/>
                <a:gd name="connsiteX49" fmla="*/ 1306420 w 2485512"/>
                <a:gd name="connsiteY49" fmla="*/ 2236027 h 2264696"/>
                <a:gd name="connsiteX50" fmla="*/ 76709 w 2485512"/>
                <a:gd name="connsiteY50" fmla="*/ 2232087 h 2264696"/>
                <a:gd name="connsiteX0" fmla="*/ 4 w 2408807"/>
                <a:gd name="connsiteY0" fmla="*/ 2232087 h 2254305"/>
                <a:gd name="connsiteX1" fmla="*/ 59125 w 2408807"/>
                <a:gd name="connsiteY1" fmla="*/ 1834008 h 2254305"/>
                <a:gd name="connsiteX2" fmla="*/ 106421 w 2408807"/>
                <a:gd name="connsiteY2" fmla="*/ 1692118 h 2254305"/>
                <a:gd name="connsiteX3" fmla="*/ 220721 w 2408807"/>
                <a:gd name="connsiteY3" fmla="*/ 1636939 h 2254305"/>
                <a:gd name="connsiteX4" fmla="*/ 855284 w 2408807"/>
                <a:gd name="connsiteY4" fmla="*/ 1455635 h 2254305"/>
                <a:gd name="connsiteX5" fmla="*/ 851342 w 2408807"/>
                <a:gd name="connsiteY5" fmla="*/ 1459577 h 2254305"/>
                <a:gd name="connsiteX6" fmla="*/ 902580 w 2408807"/>
                <a:gd name="connsiteY6" fmla="*/ 1364983 h 2254305"/>
                <a:gd name="connsiteX7" fmla="*/ 890756 w 2408807"/>
                <a:gd name="connsiteY7" fmla="*/ 1254625 h 2254305"/>
                <a:gd name="connsiteX8" fmla="*/ 827694 w 2408807"/>
                <a:gd name="connsiteY8" fmla="*/ 1160032 h 2254305"/>
                <a:gd name="connsiteX9" fmla="*/ 780397 w 2408807"/>
                <a:gd name="connsiteY9" fmla="*/ 1053614 h 2254305"/>
                <a:gd name="connsiteX10" fmla="*/ 772515 w 2408807"/>
                <a:gd name="connsiteY10" fmla="*/ 970846 h 2254305"/>
                <a:gd name="connsiteX11" fmla="*/ 737042 w 2408807"/>
                <a:gd name="connsiteY11" fmla="*/ 939314 h 2254305"/>
                <a:gd name="connsiteX12" fmla="*/ 685804 w 2408807"/>
                <a:gd name="connsiteY12" fmla="*/ 852604 h 2254305"/>
                <a:gd name="connsiteX13" fmla="*/ 673980 w 2408807"/>
                <a:gd name="connsiteY13" fmla="*/ 742246 h 2254305"/>
                <a:gd name="connsiteX14" fmla="*/ 693687 w 2408807"/>
                <a:gd name="connsiteY14" fmla="*/ 687066 h 2254305"/>
                <a:gd name="connsiteX15" fmla="*/ 681863 w 2408807"/>
                <a:gd name="connsiteY15" fmla="*/ 596414 h 2254305"/>
                <a:gd name="connsiteX16" fmla="*/ 670039 w 2408807"/>
                <a:gd name="connsiteY16" fmla="*/ 501821 h 2254305"/>
                <a:gd name="connsiteX17" fmla="*/ 701570 w 2408807"/>
                <a:gd name="connsiteY17" fmla="*/ 332342 h 2254305"/>
                <a:gd name="connsiteX18" fmla="*/ 752808 w 2408807"/>
                <a:gd name="connsiteY18" fmla="*/ 210159 h 2254305"/>
                <a:gd name="connsiteX19" fmla="*/ 847401 w 2408807"/>
                <a:gd name="connsiteY19" fmla="*/ 127390 h 2254305"/>
                <a:gd name="connsiteX20" fmla="*/ 1056294 w 2408807"/>
                <a:gd name="connsiteY20" fmla="*/ 20973 h 2254305"/>
                <a:gd name="connsiteX21" fmla="*/ 1269128 w 2408807"/>
                <a:gd name="connsiteY21" fmla="*/ 1266 h 2254305"/>
                <a:gd name="connsiteX22" fmla="*/ 1438608 w 2408807"/>
                <a:gd name="connsiteY22" fmla="*/ 40680 h 2254305"/>
                <a:gd name="connsiteX23" fmla="*/ 1552908 w 2408807"/>
                <a:gd name="connsiteY23" fmla="*/ 99801 h 2254305"/>
                <a:gd name="connsiteX24" fmla="*/ 1596263 w 2408807"/>
                <a:gd name="connsiteY24" fmla="*/ 154980 h 2254305"/>
                <a:gd name="connsiteX25" fmla="*/ 1592321 w 2408807"/>
                <a:gd name="connsiteY25" fmla="*/ 233808 h 2254305"/>
                <a:gd name="connsiteX26" fmla="*/ 1627794 w 2408807"/>
                <a:gd name="connsiteY26" fmla="*/ 249573 h 2254305"/>
                <a:gd name="connsiteX27" fmla="*/ 1702680 w 2408807"/>
                <a:gd name="connsiteY27" fmla="*/ 308694 h 2254305"/>
                <a:gd name="connsiteX28" fmla="*/ 1730270 w 2408807"/>
                <a:gd name="connsiteY28" fmla="*/ 430877 h 2254305"/>
                <a:gd name="connsiteX29" fmla="*/ 1742094 w 2408807"/>
                <a:gd name="connsiteY29" fmla="*/ 600356 h 2254305"/>
                <a:gd name="connsiteX30" fmla="*/ 1722387 w 2408807"/>
                <a:gd name="connsiteY30" fmla="*/ 694949 h 2254305"/>
                <a:gd name="connsiteX31" fmla="*/ 1746035 w 2408807"/>
                <a:gd name="connsiteY31" fmla="*/ 758011 h 2254305"/>
                <a:gd name="connsiteX32" fmla="*/ 1702680 w 2408807"/>
                <a:gd name="connsiteY32" fmla="*/ 899901 h 2254305"/>
                <a:gd name="connsiteX33" fmla="*/ 1651442 w 2408807"/>
                <a:gd name="connsiteY33" fmla="*/ 966904 h 2254305"/>
                <a:gd name="connsiteX34" fmla="*/ 1651442 w 2408807"/>
                <a:gd name="connsiteY34" fmla="*/ 966904 h 2254305"/>
                <a:gd name="connsiteX35" fmla="*/ 1627794 w 2408807"/>
                <a:gd name="connsiteY35" fmla="*/ 986611 h 2254305"/>
                <a:gd name="connsiteX36" fmla="*/ 1604146 w 2408807"/>
                <a:gd name="connsiteY36" fmla="*/ 1128501 h 2254305"/>
                <a:gd name="connsiteX37" fmla="*/ 1533201 w 2408807"/>
                <a:gd name="connsiteY37" fmla="*/ 1258566 h 2254305"/>
                <a:gd name="connsiteX38" fmla="*/ 1509552 w 2408807"/>
                <a:gd name="connsiteY38" fmla="*/ 1309804 h 2254305"/>
                <a:gd name="connsiteX39" fmla="*/ 1525318 w 2408807"/>
                <a:gd name="connsiteY39" fmla="*/ 1408339 h 2254305"/>
                <a:gd name="connsiteX40" fmla="*/ 1592321 w 2408807"/>
                <a:gd name="connsiteY40" fmla="*/ 1491108 h 2254305"/>
                <a:gd name="connsiteX41" fmla="*/ 1848511 w 2408807"/>
                <a:gd name="connsiteY41" fmla="*/ 1550228 h 2254305"/>
                <a:gd name="connsiteX42" fmla="*/ 2077111 w 2408807"/>
                <a:gd name="connsiteY42" fmla="*/ 1609349 h 2254305"/>
                <a:gd name="connsiteX43" fmla="*/ 2211118 w 2408807"/>
                <a:gd name="connsiteY43" fmla="*/ 1652704 h 2254305"/>
                <a:gd name="connsiteX44" fmla="*/ 2325418 w 2408807"/>
                <a:gd name="connsiteY44" fmla="*/ 1696059 h 2254305"/>
                <a:gd name="connsiteX45" fmla="*/ 2360890 w 2408807"/>
                <a:gd name="connsiteY45" fmla="*/ 1849773 h 2254305"/>
                <a:gd name="connsiteX46" fmla="*/ 2388480 w 2408807"/>
                <a:gd name="connsiteY46" fmla="*/ 2050783 h 2254305"/>
                <a:gd name="connsiteX47" fmla="*/ 2408187 w 2408807"/>
                <a:gd name="connsiteY47" fmla="*/ 2232087 h 2254305"/>
                <a:gd name="connsiteX48" fmla="*/ 2404246 w 2408807"/>
                <a:gd name="connsiteY48" fmla="*/ 2232087 h 2254305"/>
                <a:gd name="connsiteX49" fmla="*/ 1229715 w 2408807"/>
                <a:gd name="connsiteY49" fmla="*/ 2236027 h 2254305"/>
                <a:gd name="connsiteX50" fmla="*/ 4 w 2408807"/>
                <a:gd name="connsiteY50" fmla="*/ 2232087 h 2254305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51338 w 2408803"/>
                <a:gd name="connsiteY5" fmla="*/ 145957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592317 w 2408803"/>
                <a:gd name="connsiteY25" fmla="*/ 233808 h 2245516"/>
                <a:gd name="connsiteX26" fmla="*/ 1627790 w 2408803"/>
                <a:gd name="connsiteY26" fmla="*/ 249573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51338 w 2408803"/>
                <a:gd name="connsiteY5" fmla="*/ 145957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27790 w 2408803"/>
                <a:gd name="connsiteY26" fmla="*/ 249573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51338 w 2408803"/>
                <a:gd name="connsiteY5" fmla="*/ 145957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981404 w 2408803"/>
                <a:gd name="connsiteY5" fmla="*/ 1467460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48962 w 2408803"/>
                <a:gd name="connsiteY40" fmla="*/ 1439871 h 2245516"/>
                <a:gd name="connsiteX41" fmla="*/ 1592317 w 2408803"/>
                <a:gd name="connsiteY41" fmla="*/ 1491108 h 2245516"/>
                <a:gd name="connsiteX42" fmla="*/ 1848507 w 2408803"/>
                <a:gd name="connsiteY42" fmla="*/ 1550228 h 2245516"/>
                <a:gd name="connsiteX43" fmla="*/ 2077107 w 2408803"/>
                <a:gd name="connsiteY43" fmla="*/ 1609349 h 2245516"/>
                <a:gd name="connsiteX44" fmla="*/ 2211114 w 2408803"/>
                <a:gd name="connsiteY44" fmla="*/ 1652704 h 2245516"/>
                <a:gd name="connsiteX45" fmla="*/ 2325414 w 2408803"/>
                <a:gd name="connsiteY45" fmla="*/ 1696059 h 2245516"/>
                <a:gd name="connsiteX46" fmla="*/ 2360886 w 2408803"/>
                <a:gd name="connsiteY46" fmla="*/ 1849773 h 2245516"/>
                <a:gd name="connsiteX47" fmla="*/ 2388476 w 2408803"/>
                <a:gd name="connsiteY47" fmla="*/ 2050783 h 2245516"/>
                <a:gd name="connsiteX48" fmla="*/ 2408183 w 2408803"/>
                <a:gd name="connsiteY48" fmla="*/ 2232087 h 2245516"/>
                <a:gd name="connsiteX49" fmla="*/ 2404242 w 2408803"/>
                <a:gd name="connsiteY49" fmla="*/ 2232087 h 2245516"/>
                <a:gd name="connsiteX50" fmla="*/ 1229711 w 2408803"/>
                <a:gd name="connsiteY50" fmla="*/ 2236027 h 2245516"/>
                <a:gd name="connsiteX51" fmla="*/ 0 w 2408803"/>
                <a:gd name="connsiteY51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48962 w 2408803"/>
                <a:gd name="connsiteY40" fmla="*/ 1439871 h 2245516"/>
                <a:gd name="connsiteX41" fmla="*/ 1600199 w 2408803"/>
                <a:gd name="connsiteY41" fmla="*/ 1479284 h 2245516"/>
                <a:gd name="connsiteX42" fmla="*/ 1848507 w 2408803"/>
                <a:gd name="connsiteY42" fmla="*/ 1550228 h 2245516"/>
                <a:gd name="connsiteX43" fmla="*/ 2077107 w 2408803"/>
                <a:gd name="connsiteY43" fmla="*/ 1609349 h 2245516"/>
                <a:gd name="connsiteX44" fmla="*/ 2211114 w 2408803"/>
                <a:gd name="connsiteY44" fmla="*/ 1652704 h 2245516"/>
                <a:gd name="connsiteX45" fmla="*/ 2325414 w 2408803"/>
                <a:gd name="connsiteY45" fmla="*/ 1696059 h 2245516"/>
                <a:gd name="connsiteX46" fmla="*/ 2360886 w 2408803"/>
                <a:gd name="connsiteY46" fmla="*/ 1849773 h 2245516"/>
                <a:gd name="connsiteX47" fmla="*/ 2388476 w 2408803"/>
                <a:gd name="connsiteY47" fmla="*/ 2050783 h 2245516"/>
                <a:gd name="connsiteX48" fmla="*/ 2408183 w 2408803"/>
                <a:gd name="connsiteY48" fmla="*/ 2232087 h 2245516"/>
                <a:gd name="connsiteX49" fmla="*/ 2404242 w 2408803"/>
                <a:gd name="connsiteY49" fmla="*/ 2232087 h 2245516"/>
                <a:gd name="connsiteX50" fmla="*/ 1229711 w 2408803"/>
                <a:gd name="connsiteY50" fmla="*/ 2236027 h 2245516"/>
                <a:gd name="connsiteX51" fmla="*/ 0 w 2408803"/>
                <a:gd name="connsiteY51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60786 w 2408803"/>
                <a:gd name="connsiteY40" fmla="*/ 1424106 h 2245516"/>
                <a:gd name="connsiteX41" fmla="*/ 1600199 w 2408803"/>
                <a:gd name="connsiteY41" fmla="*/ 1479284 h 2245516"/>
                <a:gd name="connsiteX42" fmla="*/ 1848507 w 2408803"/>
                <a:gd name="connsiteY42" fmla="*/ 1550228 h 2245516"/>
                <a:gd name="connsiteX43" fmla="*/ 2077107 w 2408803"/>
                <a:gd name="connsiteY43" fmla="*/ 1609349 h 2245516"/>
                <a:gd name="connsiteX44" fmla="*/ 2211114 w 2408803"/>
                <a:gd name="connsiteY44" fmla="*/ 1652704 h 2245516"/>
                <a:gd name="connsiteX45" fmla="*/ 2325414 w 2408803"/>
                <a:gd name="connsiteY45" fmla="*/ 1696059 h 2245516"/>
                <a:gd name="connsiteX46" fmla="*/ 2360886 w 2408803"/>
                <a:gd name="connsiteY46" fmla="*/ 1849773 h 2245516"/>
                <a:gd name="connsiteX47" fmla="*/ 2388476 w 2408803"/>
                <a:gd name="connsiteY47" fmla="*/ 2050783 h 2245516"/>
                <a:gd name="connsiteX48" fmla="*/ 2408183 w 2408803"/>
                <a:gd name="connsiteY48" fmla="*/ 2232087 h 2245516"/>
                <a:gd name="connsiteX49" fmla="*/ 2404242 w 2408803"/>
                <a:gd name="connsiteY49" fmla="*/ 2232087 h 2245516"/>
                <a:gd name="connsiteX50" fmla="*/ 1229711 w 2408803"/>
                <a:gd name="connsiteY50" fmla="*/ 2236027 h 2245516"/>
                <a:gd name="connsiteX51" fmla="*/ 0 w 2408803"/>
                <a:gd name="connsiteY51" fmla="*/ 2232087 h 224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08803" h="2245516">
                  <a:moveTo>
                    <a:pt x="0" y="2232087"/>
                  </a:moveTo>
                  <a:cubicBezTo>
                    <a:pt x="1971" y="2188732"/>
                    <a:pt x="41385" y="1924003"/>
                    <a:pt x="59121" y="1834008"/>
                  </a:cubicBezTo>
                  <a:cubicBezTo>
                    <a:pt x="76857" y="1744013"/>
                    <a:pt x="79484" y="1724963"/>
                    <a:pt x="106417" y="1692118"/>
                  </a:cubicBezTo>
                  <a:cubicBezTo>
                    <a:pt x="133350" y="1659273"/>
                    <a:pt x="95907" y="1676353"/>
                    <a:pt x="220717" y="1636939"/>
                  </a:cubicBezTo>
                  <a:cubicBezTo>
                    <a:pt x="345527" y="1597525"/>
                    <a:pt x="844112" y="1463518"/>
                    <a:pt x="855280" y="1455635"/>
                  </a:cubicBezTo>
                  <a:cubicBezTo>
                    <a:pt x="866448" y="1447752"/>
                    <a:pt x="871046" y="1415566"/>
                    <a:pt x="878929" y="1400457"/>
                  </a:cubicBezTo>
                  <a:cubicBezTo>
                    <a:pt x="886812" y="1385348"/>
                    <a:pt x="900606" y="1389288"/>
                    <a:pt x="902576" y="1364983"/>
                  </a:cubicBezTo>
                  <a:cubicBezTo>
                    <a:pt x="904546" y="1340678"/>
                    <a:pt x="903233" y="1288783"/>
                    <a:pt x="890752" y="1254625"/>
                  </a:cubicBezTo>
                  <a:cubicBezTo>
                    <a:pt x="878271" y="1220467"/>
                    <a:pt x="846083" y="1193534"/>
                    <a:pt x="827690" y="1160032"/>
                  </a:cubicBezTo>
                  <a:cubicBezTo>
                    <a:pt x="809297" y="1126530"/>
                    <a:pt x="789589" y="1085145"/>
                    <a:pt x="780393" y="1053614"/>
                  </a:cubicBezTo>
                  <a:cubicBezTo>
                    <a:pt x="771197" y="1022083"/>
                    <a:pt x="779737" y="989896"/>
                    <a:pt x="772511" y="970846"/>
                  </a:cubicBezTo>
                  <a:cubicBezTo>
                    <a:pt x="765285" y="951796"/>
                    <a:pt x="751490" y="959021"/>
                    <a:pt x="737038" y="939314"/>
                  </a:cubicBezTo>
                  <a:cubicBezTo>
                    <a:pt x="722586" y="919607"/>
                    <a:pt x="696310" y="885449"/>
                    <a:pt x="685800" y="852604"/>
                  </a:cubicBezTo>
                  <a:cubicBezTo>
                    <a:pt x="675290" y="819759"/>
                    <a:pt x="672662" y="769836"/>
                    <a:pt x="673976" y="742246"/>
                  </a:cubicBezTo>
                  <a:cubicBezTo>
                    <a:pt x="675290" y="714656"/>
                    <a:pt x="692369" y="711371"/>
                    <a:pt x="693683" y="687066"/>
                  </a:cubicBezTo>
                  <a:cubicBezTo>
                    <a:pt x="694997" y="662761"/>
                    <a:pt x="685800" y="627288"/>
                    <a:pt x="681859" y="596414"/>
                  </a:cubicBezTo>
                  <a:cubicBezTo>
                    <a:pt x="677918" y="565540"/>
                    <a:pt x="666751" y="545833"/>
                    <a:pt x="670035" y="501821"/>
                  </a:cubicBezTo>
                  <a:cubicBezTo>
                    <a:pt x="673319" y="457809"/>
                    <a:pt x="687771" y="380952"/>
                    <a:pt x="701566" y="332342"/>
                  </a:cubicBezTo>
                  <a:cubicBezTo>
                    <a:pt x="715361" y="283732"/>
                    <a:pt x="728499" y="244318"/>
                    <a:pt x="752804" y="210159"/>
                  </a:cubicBezTo>
                  <a:cubicBezTo>
                    <a:pt x="777109" y="176000"/>
                    <a:pt x="796816" y="158921"/>
                    <a:pt x="847397" y="127390"/>
                  </a:cubicBezTo>
                  <a:cubicBezTo>
                    <a:pt x="897978" y="95859"/>
                    <a:pt x="986002" y="41994"/>
                    <a:pt x="1056290" y="20973"/>
                  </a:cubicBezTo>
                  <a:cubicBezTo>
                    <a:pt x="1126578" y="-48"/>
                    <a:pt x="1205405" y="-2019"/>
                    <a:pt x="1269124" y="1266"/>
                  </a:cubicBezTo>
                  <a:cubicBezTo>
                    <a:pt x="1332843" y="4550"/>
                    <a:pt x="1391307" y="24257"/>
                    <a:pt x="1438604" y="40680"/>
                  </a:cubicBezTo>
                  <a:cubicBezTo>
                    <a:pt x="1485901" y="57102"/>
                    <a:pt x="1526628" y="80751"/>
                    <a:pt x="1552904" y="99801"/>
                  </a:cubicBezTo>
                  <a:cubicBezTo>
                    <a:pt x="1579180" y="118851"/>
                    <a:pt x="1587063" y="135930"/>
                    <a:pt x="1596259" y="154980"/>
                  </a:cubicBezTo>
                  <a:cubicBezTo>
                    <a:pt x="1605455" y="174030"/>
                    <a:pt x="1598229" y="200306"/>
                    <a:pt x="1608082" y="214101"/>
                  </a:cubicBezTo>
                  <a:cubicBezTo>
                    <a:pt x="1617935" y="227896"/>
                    <a:pt x="1639614" y="221984"/>
                    <a:pt x="1655380" y="237749"/>
                  </a:cubicBezTo>
                  <a:cubicBezTo>
                    <a:pt x="1671146" y="253514"/>
                    <a:pt x="1690195" y="276506"/>
                    <a:pt x="1702676" y="308694"/>
                  </a:cubicBezTo>
                  <a:cubicBezTo>
                    <a:pt x="1715157" y="340882"/>
                    <a:pt x="1723697" y="382267"/>
                    <a:pt x="1730266" y="430877"/>
                  </a:cubicBezTo>
                  <a:cubicBezTo>
                    <a:pt x="1736835" y="479487"/>
                    <a:pt x="1743404" y="556344"/>
                    <a:pt x="1742090" y="600356"/>
                  </a:cubicBezTo>
                  <a:cubicBezTo>
                    <a:pt x="1740776" y="644368"/>
                    <a:pt x="1721726" y="668673"/>
                    <a:pt x="1722383" y="694949"/>
                  </a:cubicBezTo>
                  <a:cubicBezTo>
                    <a:pt x="1723040" y="721225"/>
                    <a:pt x="1749315" y="723852"/>
                    <a:pt x="1746031" y="758011"/>
                  </a:cubicBezTo>
                  <a:cubicBezTo>
                    <a:pt x="1742747" y="792170"/>
                    <a:pt x="1718441" y="865086"/>
                    <a:pt x="1702676" y="899901"/>
                  </a:cubicBezTo>
                  <a:cubicBezTo>
                    <a:pt x="1686911" y="934716"/>
                    <a:pt x="1651438" y="966904"/>
                    <a:pt x="1651438" y="966904"/>
                  </a:cubicBezTo>
                  <a:lnTo>
                    <a:pt x="1651438" y="966904"/>
                  </a:lnTo>
                  <a:cubicBezTo>
                    <a:pt x="1647497" y="970188"/>
                    <a:pt x="1635673" y="959678"/>
                    <a:pt x="1627790" y="986611"/>
                  </a:cubicBezTo>
                  <a:cubicBezTo>
                    <a:pt x="1619907" y="1013544"/>
                    <a:pt x="1619907" y="1083175"/>
                    <a:pt x="1604142" y="1128501"/>
                  </a:cubicBezTo>
                  <a:cubicBezTo>
                    <a:pt x="1588377" y="1173827"/>
                    <a:pt x="1548963" y="1228349"/>
                    <a:pt x="1533197" y="1258566"/>
                  </a:cubicBezTo>
                  <a:cubicBezTo>
                    <a:pt x="1517431" y="1288783"/>
                    <a:pt x="1510862" y="1284842"/>
                    <a:pt x="1509548" y="1309804"/>
                  </a:cubicBezTo>
                  <a:cubicBezTo>
                    <a:pt x="1508234" y="1334766"/>
                    <a:pt x="1516774" y="1389289"/>
                    <a:pt x="1525314" y="1408339"/>
                  </a:cubicBezTo>
                  <a:cubicBezTo>
                    <a:pt x="1533854" y="1427389"/>
                    <a:pt x="1549619" y="1410311"/>
                    <a:pt x="1560786" y="1424106"/>
                  </a:cubicBezTo>
                  <a:cubicBezTo>
                    <a:pt x="1571953" y="1437901"/>
                    <a:pt x="1552245" y="1458264"/>
                    <a:pt x="1600199" y="1479284"/>
                  </a:cubicBezTo>
                  <a:cubicBezTo>
                    <a:pt x="1648153" y="1500304"/>
                    <a:pt x="1769022" y="1528551"/>
                    <a:pt x="1848507" y="1550228"/>
                  </a:cubicBezTo>
                  <a:cubicBezTo>
                    <a:pt x="1927992" y="1571906"/>
                    <a:pt x="2016673" y="1592270"/>
                    <a:pt x="2077107" y="1609349"/>
                  </a:cubicBezTo>
                  <a:cubicBezTo>
                    <a:pt x="2137542" y="1626428"/>
                    <a:pt x="2169729" y="1638252"/>
                    <a:pt x="2211114" y="1652704"/>
                  </a:cubicBezTo>
                  <a:cubicBezTo>
                    <a:pt x="2252499" y="1667156"/>
                    <a:pt x="2300452" y="1663214"/>
                    <a:pt x="2325414" y="1696059"/>
                  </a:cubicBezTo>
                  <a:cubicBezTo>
                    <a:pt x="2350376" y="1728904"/>
                    <a:pt x="2350376" y="1790652"/>
                    <a:pt x="2360886" y="1849773"/>
                  </a:cubicBezTo>
                  <a:cubicBezTo>
                    <a:pt x="2371396" y="1908894"/>
                    <a:pt x="2380593" y="1987064"/>
                    <a:pt x="2388476" y="2050783"/>
                  </a:cubicBezTo>
                  <a:cubicBezTo>
                    <a:pt x="2396359" y="2114502"/>
                    <a:pt x="2405555" y="2201870"/>
                    <a:pt x="2408183" y="2232087"/>
                  </a:cubicBezTo>
                  <a:cubicBezTo>
                    <a:pt x="2410811" y="2262304"/>
                    <a:pt x="2404242" y="2232087"/>
                    <a:pt x="2404242" y="2232087"/>
                  </a:cubicBezTo>
                  <a:lnTo>
                    <a:pt x="1229711" y="2236027"/>
                  </a:lnTo>
                  <a:cubicBezTo>
                    <a:pt x="951187" y="2243253"/>
                    <a:pt x="614855" y="2234057"/>
                    <a:pt x="0" y="223208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824980" y="5025839"/>
              <a:ext cx="172407" cy="616976"/>
            </a:xfrm>
            <a:custGeom>
              <a:avLst/>
              <a:gdLst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08789 w 152492"/>
                <a:gd name="connsiteY2" fmla="*/ 179996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08789 w 152492"/>
                <a:gd name="connsiteY2" fmla="*/ 179996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0 h 611879"/>
                <a:gd name="connsiteX1" fmla="*/ 105427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957 w 152237"/>
                <a:gd name="connsiteY0" fmla="*/ 0 h 616976"/>
                <a:gd name="connsiteX1" fmla="*/ 95087 w 152237"/>
                <a:gd name="connsiteY1" fmla="*/ 90768 h 616976"/>
                <a:gd name="connsiteX2" fmla="*/ 108534 w 152237"/>
                <a:gd name="connsiteY2" fmla="*/ 158003 h 616976"/>
                <a:gd name="connsiteX3" fmla="*/ 152237 w 152237"/>
                <a:gd name="connsiteY3" fmla="*/ 184897 h 616976"/>
                <a:gd name="connsiteX4" fmla="*/ 95087 w 152237"/>
                <a:gd name="connsiteY4" fmla="*/ 564777 h 616976"/>
                <a:gd name="connsiteX5" fmla="*/ 64831 w 152237"/>
                <a:gd name="connsiteY5" fmla="*/ 554691 h 616976"/>
                <a:gd name="connsiteX6" fmla="*/ 957 w 152237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08534 w 135428"/>
                <a:gd name="connsiteY2" fmla="*/ 158003 h 616976"/>
                <a:gd name="connsiteX3" fmla="*/ 135428 w 135428"/>
                <a:gd name="connsiteY3" fmla="*/ 208429 h 616976"/>
                <a:gd name="connsiteX4" fmla="*/ 95087 w 135428"/>
                <a:gd name="connsiteY4" fmla="*/ 564777 h 616976"/>
                <a:gd name="connsiteX5" fmla="*/ 64831 w 135428"/>
                <a:gd name="connsiteY5" fmla="*/ 554691 h 616976"/>
                <a:gd name="connsiteX6" fmla="*/ 957 w 135428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08534 w 135428"/>
                <a:gd name="connsiteY2" fmla="*/ 158003 h 616976"/>
                <a:gd name="connsiteX3" fmla="*/ 135428 w 135428"/>
                <a:gd name="connsiteY3" fmla="*/ 208429 h 616976"/>
                <a:gd name="connsiteX4" fmla="*/ 95087 w 135428"/>
                <a:gd name="connsiteY4" fmla="*/ 564777 h 616976"/>
                <a:gd name="connsiteX5" fmla="*/ 64831 w 135428"/>
                <a:gd name="connsiteY5" fmla="*/ 554691 h 616976"/>
                <a:gd name="connsiteX6" fmla="*/ 957 w 135428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428" h="616976">
                  <a:moveTo>
                    <a:pt x="957" y="0"/>
                  </a:moveTo>
                  <a:cubicBezTo>
                    <a:pt x="36815" y="65555"/>
                    <a:pt x="45781" y="66115"/>
                    <a:pt x="95087" y="90768"/>
                  </a:cubicBezTo>
                  <a:cubicBezTo>
                    <a:pt x="104052" y="145676"/>
                    <a:pt x="101810" y="183217"/>
                    <a:pt x="135428" y="208429"/>
                  </a:cubicBezTo>
                  <a:cubicBezTo>
                    <a:pt x="132066" y="277905"/>
                    <a:pt x="111896" y="504826"/>
                    <a:pt x="95087" y="564777"/>
                  </a:cubicBezTo>
                  <a:cubicBezTo>
                    <a:pt x="78278" y="624728"/>
                    <a:pt x="81080" y="647139"/>
                    <a:pt x="64831" y="554691"/>
                  </a:cubicBezTo>
                  <a:cubicBezTo>
                    <a:pt x="48582" y="462243"/>
                    <a:pt x="-8008" y="75640"/>
                    <a:pt x="9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 flipH="1">
              <a:off x="6084434" y="5005568"/>
              <a:ext cx="176497" cy="608216"/>
            </a:xfrm>
            <a:custGeom>
              <a:avLst/>
              <a:gdLst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08789 w 152492"/>
                <a:gd name="connsiteY2" fmla="*/ 179996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08789 w 152492"/>
                <a:gd name="connsiteY2" fmla="*/ 179996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0 h 611879"/>
                <a:gd name="connsiteX1" fmla="*/ 105427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957 w 152237"/>
                <a:gd name="connsiteY0" fmla="*/ 0 h 616976"/>
                <a:gd name="connsiteX1" fmla="*/ 95087 w 152237"/>
                <a:gd name="connsiteY1" fmla="*/ 90768 h 616976"/>
                <a:gd name="connsiteX2" fmla="*/ 108534 w 152237"/>
                <a:gd name="connsiteY2" fmla="*/ 158003 h 616976"/>
                <a:gd name="connsiteX3" fmla="*/ 152237 w 152237"/>
                <a:gd name="connsiteY3" fmla="*/ 184897 h 616976"/>
                <a:gd name="connsiteX4" fmla="*/ 95087 w 152237"/>
                <a:gd name="connsiteY4" fmla="*/ 564777 h 616976"/>
                <a:gd name="connsiteX5" fmla="*/ 64831 w 152237"/>
                <a:gd name="connsiteY5" fmla="*/ 554691 h 616976"/>
                <a:gd name="connsiteX6" fmla="*/ 957 w 152237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08534 w 135428"/>
                <a:gd name="connsiteY2" fmla="*/ 158003 h 616976"/>
                <a:gd name="connsiteX3" fmla="*/ 135428 w 135428"/>
                <a:gd name="connsiteY3" fmla="*/ 208429 h 616976"/>
                <a:gd name="connsiteX4" fmla="*/ 95087 w 135428"/>
                <a:gd name="connsiteY4" fmla="*/ 564777 h 616976"/>
                <a:gd name="connsiteX5" fmla="*/ 64831 w 135428"/>
                <a:gd name="connsiteY5" fmla="*/ 554691 h 616976"/>
                <a:gd name="connsiteX6" fmla="*/ 957 w 135428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08534 w 135428"/>
                <a:gd name="connsiteY2" fmla="*/ 158003 h 616976"/>
                <a:gd name="connsiteX3" fmla="*/ 135428 w 135428"/>
                <a:gd name="connsiteY3" fmla="*/ 208429 h 616976"/>
                <a:gd name="connsiteX4" fmla="*/ 95087 w 135428"/>
                <a:gd name="connsiteY4" fmla="*/ 564777 h 616976"/>
                <a:gd name="connsiteX5" fmla="*/ 64831 w 135428"/>
                <a:gd name="connsiteY5" fmla="*/ 554691 h 616976"/>
                <a:gd name="connsiteX6" fmla="*/ 957 w 135428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85052 w 135428"/>
                <a:gd name="connsiteY1" fmla="*/ 94129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680 w 165258"/>
                <a:gd name="connsiteY0" fmla="*/ 0 h 631958"/>
                <a:gd name="connsiteX1" fmla="*/ 114882 w 165258"/>
                <a:gd name="connsiteY1" fmla="*/ 107576 h 631958"/>
                <a:gd name="connsiteX2" fmla="*/ 165258 w 165258"/>
                <a:gd name="connsiteY2" fmla="*/ 221876 h 631958"/>
                <a:gd name="connsiteX3" fmla="*/ 124917 w 165258"/>
                <a:gd name="connsiteY3" fmla="*/ 578224 h 631958"/>
                <a:gd name="connsiteX4" fmla="*/ 94661 w 165258"/>
                <a:gd name="connsiteY4" fmla="*/ 568138 h 631958"/>
                <a:gd name="connsiteX5" fmla="*/ 680 w 165258"/>
                <a:gd name="connsiteY5" fmla="*/ 0 h 631958"/>
                <a:gd name="connsiteX0" fmla="*/ 1069 w 165647"/>
                <a:gd name="connsiteY0" fmla="*/ 0 h 641425"/>
                <a:gd name="connsiteX1" fmla="*/ 115271 w 165647"/>
                <a:gd name="connsiteY1" fmla="*/ 107576 h 641425"/>
                <a:gd name="connsiteX2" fmla="*/ 165647 w 165647"/>
                <a:gd name="connsiteY2" fmla="*/ 221876 h 641425"/>
                <a:gd name="connsiteX3" fmla="*/ 125306 w 165647"/>
                <a:gd name="connsiteY3" fmla="*/ 578224 h 641425"/>
                <a:gd name="connsiteX4" fmla="*/ 95050 w 165647"/>
                <a:gd name="connsiteY4" fmla="*/ 568138 h 641425"/>
                <a:gd name="connsiteX5" fmla="*/ 1069 w 165647"/>
                <a:gd name="connsiteY5" fmla="*/ 0 h 641425"/>
                <a:gd name="connsiteX0" fmla="*/ 1069 w 165647"/>
                <a:gd name="connsiteY0" fmla="*/ 0 h 641425"/>
                <a:gd name="connsiteX1" fmla="*/ 115271 w 165647"/>
                <a:gd name="connsiteY1" fmla="*/ 107576 h 641425"/>
                <a:gd name="connsiteX2" fmla="*/ 165647 w 165647"/>
                <a:gd name="connsiteY2" fmla="*/ 221876 h 641425"/>
                <a:gd name="connsiteX3" fmla="*/ 125306 w 165647"/>
                <a:gd name="connsiteY3" fmla="*/ 578224 h 641425"/>
                <a:gd name="connsiteX4" fmla="*/ 95050 w 165647"/>
                <a:gd name="connsiteY4" fmla="*/ 568138 h 641425"/>
                <a:gd name="connsiteX5" fmla="*/ 1069 w 165647"/>
                <a:gd name="connsiteY5" fmla="*/ 0 h 641425"/>
                <a:gd name="connsiteX0" fmla="*/ 1069 w 165647"/>
                <a:gd name="connsiteY0" fmla="*/ 0 h 641425"/>
                <a:gd name="connsiteX1" fmla="*/ 115271 w 165647"/>
                <a:gd name="connsiteY1" fmla="*/ 107576 h 641425"/>
                <a:gd name="connsiteX2" fmla="*/ 165647 w 165647"/>
                <a:gd name="connsiteY2" fmla="*/ 221876 h 641425"/>
                <a:gd name="connsiteX3" fmla="*/ 125306 w 165647"/>
                <a:gd name="connsiteY3" fmla="*/ 578224 h 641425"/>
                <a:gd name="connsiteX4" fmla="*/ 95050 w 165647"/>
                <a:gd name="connsiteY4" fmla="*/ 568138 h 641425"/>
                <a:gd name="connsiteX5" fmla="*/ 1069 w 165647"/>
                <a:gd name="connsiteY5" fmla="*/ 0 h 641425"/>
                <a:gd name="connsiteX0" fmla="*/ 1069 w 166511"/>
                <a:gd name="connsiteY0" fmla="*/ 0 h 630644"/>
                <a:gd name="connsiteX1" fmla="*/ 115271 w 166511"/>
                <a:gd name="connsiteY1" fmla="*/ 107576 h 630644"/>
                <a:gd name="connsiteX2" fmla="*/ 165647 w 166511"/>
                <a:gd name="connsiteY2" fmla="*/ 221876 h 630644"/>
                <a:gd name="connsiteX3" fmla="*/ 143686 w 166511"/>
                <a:gd name="connsiteY3" fmla="*/ 416005 h 630644"/>
                <a:gd name="connsiteX4" fmla="*/ 125306 w 166511"/>
                <a:gd name="connsiteY4" fmla="*/ 578224 h 630644"/>
                <a:gd name="connsiteX5" fmla="*/ 95050 w 166511"/>
                <a:gd name="connsiteY5" fmla="*/ 568138 h 630644"/>
                <a:gd name="connsiteX6" fmla="*/ 1069 w 166511"/>
                <a:gd name="connsiteY6" fmla="*/ 0 h 630644"/>
                <a:gd name="connsiteX0" fmla="*/ 5716 w 171158"/>
                <a:gd name="connsiteY0" fmla="*/ 0 h 601393"/>
                <a:gd name="connsiteX1" fmla="*/ 119918 w 171158"/>
                <a:gd name="connsiteY1" fmla="*/ 107576 h 601393"/>
                <a:gd name="connsiteX2" fmla="*/ 170294 w 171158"/>
                <a:gd name="connsiteY2" fmla="*/ 221876 h 601393"/>
                <a:gd name="connsiteX3" fmla="*/ 148333 w 171158"/>
                <a:gd name="connsiteY3" fmla="*/ 416005 h 601393"/>
                <a:gd name="connsiteX4" fmla="*/ 129953 w 171158"/>
                <a:gd name="connsiteY4" fmla="*/ 578224 h 601393"/>
                <a:gd name="connsiteX5" fmla="*/ 99697 w 171158"/>
                <a:gd name="connsiteY5" fmla="*/ 568138 h 601393"/>
                <a:gd name="connsiteX6" fmla="*/ 22713 w 171158"/>
                <a:gd name="connsiteY6" fmla="*/ 276115 h 601393"/>
                <a:gd name="connsiteX7" fmla="*/ 5716 w 171158"/>
                <a:gd name="connsiteY7" fmla="*/ 0 h 601393"/>
                <a:gd name="connsiteX0" fmla="*/ 4248 w 179875"/>
                <a:gd name="connsiteY0" fmla="*/ 0 h 608216"/>
                <a:gd name="connsiteX1" fmla="*/ 128635 w 179875"/>
                <a:gd name="connsiteY1" fmla="*/ 114399 h 608216"/>
                <a:gd name="connsiteX2" fmla="*/ 179011 w 179875"/>
                <a:gd name="connsiteY2" fmla="*/ 228699 h 608216"/>
                <a:gd name="connsiteX3" fmla="*/ 157050 w 179875"/>
                <a:gd name="connsiteY3" fmla="*/ 422828 h 608216"/>
                <a:gd name="connsiteX4" fmla="*/ 138670 w 179875"/>
                <a:gd name="connsiteY4" fmla="*/ 585047 h 608216"/>
                <a:gd name="connsiteX5" fmla="*/ 108414 w 179875"/>
                <a:gd name="connsiteY5" fmla="*/ 574961 h 608216"/>
                <a:gd name="connsiteX6" fmla="*/ 31430 w 179875"/>
                <a:gd name="connsiteY6" fmla="*/ 282938 h 608216"/>
                <a:gd name="connsiteX7" fmla="*/ 4248 w 179875"/>
                <a:gd name="connsiteY7" fmla="*/ 0 h 608216"/>
                <a:gd name="connsiteX0" fmla="*/ 0 w 175627"/>
                <a:gd name="connsiteY0" fmla="*/ 0 h 608216"/>
                <a:gd name="connsiteX1" fmla="*/ 124387 w 175627"/>
                <a:gd name="connsiteY1" fmla="*/ 114399 h 608216"/>
                <a:gd name="connsiteX2" fmla="*/ 174763 w 175627"/>
                <a:gd name="connsiteY2" fmla="*/ 228699 h 608216"/>
                <a:gd name="connsiteX3" fmla="*/ 152802 w 175627"/>
                <a:gd name="connsiteY3" fmla="*/ 422828 h 608216"/>
                <a:gd name="connsiteX4" fmla="*/ 134422 w 175627"/>
                <a:gd name="connsiteY4" fmla="*/ 585047 h 608216"/>
                <a:gd name="connsiteX5" fmla="*/ 104166 w 175627"/>
                <a:gd name="connsiteY5" fmla="*/ 574961 h 608216"/>
                <a:gd name="connsiteX6" fmla="*/ 27182 w 175627"/>
                <a:gd name="connsiteY6" fmla="*/ 282938 h 608216"/>
                <a:gd name="connsiteX7" fmla="*/ 0 w 175627"/>
                <a:gd name="connsiteY7" fmla="*/ 0 h 608216"/>
                <a:gd name="connsiteX0" fmla="*/ 0 w 175627"/>
                <a:gd name="connsiteY0" fmla="*/ 0 h 608216"/>
                <a:gd name="connsiteX1" fmla="*/ 124387 w 175627"/>
                <a:gd name="connsiteY1" fmla="*/ 114399 h 608216"/>
                <a:gd name="connsiteX2" fmla="*/ 129035 w 175627"/>
                <a:gd name="connsiteY2" fmla="*/ 173757 h 608216"/>
                <a:gd name="connsiteX3" fmla="*/ 174763 w 175627"/>
                <a:gd name="connsiteY3" fmla="*/ 228699 h 608216"/>
                <a:gd name="connsiteX4" fmla="*/ 152802 w 175627"/>
                <a:gd name="connsiteY4" fmla="*/ 422828 h 608216"/>
                <a:gd name="connsiteX5" fmla="*/ 134422 w 175627"/>
                <a:gd name="connsiteY5" fmla="*/ 585047 h 608216"/>
                <a:gd name="connsiteX6" fmla="*/ 104166 w 175627"/>
                <a:gd name="connsiteY6" fmla="*/ 574961 h 608216"/>
                <a:gd name="connsiteX7" fmla="*/ 27182 w 175627"/>
                <a:gd name="connsiteY7" fmla="*/ 282938 h 608216"/>
                <a:gd name="connsiteX8" fmla="*/ 0 w 175627"/>
                <a:gd name="connsiteY8" fmla="*/ 0 h 608216"/>
                <a:gd name="connsiteX0" fmla="*/ 0 w 175627"/>
                <a:gd name="connsiteY0" fmla="*/ 0 h 608216"/>
                <a:gd name="connsiteX1" fmla="*/ 124387 w 175627"/>
                <a:gd name="connsiteY1" fmla="*/ 114399 h 608216"/>
                <a:gd name="connsiteX2" fmla="*/ 129035 w 175627"/>
                <a:gd name="connsiteY2" fmla="*/ 173757 h 608216"/>
                <a:gd name="connsiteX3" fmla="*/ 174763 w 175627"/>
                <a:gd name="connsiteY3" fmla="*/ 228699 h 608216"/>
                <a:gd name="connsiteX4" fmla="*/ 152802 w 175627"/>
                <a:gd name="connsiteY4" fmla="*/ 422828 h 608216"/>
                <a:gd name="connsiteX5" fmla="*/ 134422 w 175627"/>
                <a:gd name="connsiteY5" fmla="*/ 585047 h 608216"/>
                <a:gd name="connsiteX6" fmla="*/ 104166 w 175627"/>
                <a:gd name="connsiteY6" fmla="*/ 574961 h 608216"/>
                <a:gd name="connsiteX7" fmla="*/ 27182 w 175627"/>
                <a:gd name="connsiteY7" fmla="*/ 282938 h 608216"/>
                <a:gd name="connsiteX8" fmla="*/ 0 w 175627"/>
                <a:gd name="connsiteY8" fmla="*/ 0 h 608216"/>
                <a:gd name="connsiteX0" fmla="*/ 0 w 175627"/>
                <a:gd name="connsiteY0" fmla="*/ 0 h 608216"/>
                <a:gd name="connsiteX1" fmla="*/ 124387 w 175627"/>
                <a:gd name="connsiteY1" fmla="*/ 114399 h 608216"/>
                <a:gd name="connsiteX2" fmla="*/ 129035 w 175627"/>
                <a:gd name="connsiteY2" fmla="*/ 173757 h 608216"/>
                <a:gd name="connsiteX3" fmla="*/ 174763 w 175627"/>
                <a:gd name="connsiteY3" fmla="*/ 228699 h 608216"/>
                <a:gd name="connsiteX4" fmla="*/ 152802 w 175627"/>
                <a:gd name="connsiteY4" fmla="*/ 422828 h 608216"/>
                <a:gd name="connsiteX5" fmla="*/ 134422 w 175627"/>
                <a:gd name="connsiteY5" fmla="*/ 585047 h 608216"/>
                <a:gd name="connsiteX6" fmla="*/ 104166 w 175627"/>
                <a:gd name="connsiteY6" fmla="*/ 574961 h 608216"/>
                <a:gd name="connsiteX7" fmla="*/ 27182 w 175627"/>
                <a:gd name="connsiteY7" fmla="*/ 282938 h 608216"/>
                <a:gd name="connsiteX8" fmla="*/ 0 w 175627"/>
                <a:gd name="connsiteY8" fmla="*/ 0 h 608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627" h="608216">
                  <a:moveTo>
                    <a:pt x="0" y="0"/>
                  </a:moveTo>
                  <a:cubicBezTo>
                    <a:pt x="35858" y="65555"/>
                    <a:pt x="98847" y="86334"/>
                    <a:pt x="124387" y="114399"/>
                  </a:cubicBezTo>
                  <a:cubicBezTo>
                    <a:pt x="120428" y="142221"/>
                    <a:pt x="120639" y="154707"/>
                    <a:pt x="129035" y="173757"/>
                  </a:cubicBezTo>
                  <a:cubicBezTo>
                    <a:pt x="137431" y="192807"/>
                    <a:pt x="152129" y="206522"/>
                    <a:pt x="174763" y="228699"/>
                  </a:cubicBezTo>
                  <a:cubicBezTo>
                    <a:pt x="180065" y="280673"/>
                    <a:pt x="159526" y="363437"/>
                    <a:pt x="152802" y="422828"/>
                  </a:cubicBezTo>
                  <a:cubicBezTo>
                    <a:pt x="146079" y="482219"/>
                    <a:pt x="143094" y="560260"/>
                    <a:pt x="134422" y="585047"/>
                  </a:cubicBezTo>
                  <a:cubicBezTo>
                    <a:pt x="125750" y="609834"/>
                    <a:pt x="122039" y="625312"/>
                    <a:pt x="104166" y="574961"/>
                  </a:cubicBezTo>
                  <a:cubicBezTo>
                    <a:pt x="86293" y="524610"/>
                    <a:pt x="42845" y="377628"/>
                    <a:pt x="27182" y="282938"/>
                  </a:cubicBezTo>
                  <a:cubicBezTo>
                    <a:pt x="11519" y="188248"/>
                    <a:pt x="9262" y="6846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832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378983" y="3163549"/>
            <a:ext cx="11434034" cy="5309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Page Object Pattern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4895" y="2437163"/>
            <a:ext cx="58221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AU" sz="3200" dirty="0">
                <a:solidFill>
                  <a:srgbClr val="FFFFFF"/>
                </a:solidFill>
                <a:latin typeface="FontAwesome" pitchFamily="2" charset="0"/>
              </a:rPr>
              <a:t>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451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02AA32E-850A-4F3A-9344-4AB458E1939A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Page Object Pattern</a:t>
            </a:r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r="6540"/>
          <a:stretch>
            <a:fillRect/>
          </a:stretch>
        </p:blipFill>
        <p:spPr>
          <a:xfrm>
            <a:off x="841081" y="1625600"/>
            <a:ext cx="4447133" cy="4182357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60308" y="1625600"/>
            <a:ext cx="4861169" cy="4244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60308" y="1271898"/>
            <a:ext cx="181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 – </a:t>
            </a:r>
            <a:r>
              <a:rPr lang="en-US" dirty="0" err="1" smtClean="0"/>
              <a:t>Page.cs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0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61453E-6 L 0.13425 0.04003 C 0.16211 0.04905 0.20417 0.05391 0.24818 0.05391 C 0.29818 0.05391 0.33841 0.04905 0.36628 0.04003 L 0.50065 2.61453E-6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26" y="26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02AA32E-850A-4F3A-9344-4AB458E1939A}" type="slidenum">
              <a:rPr lang="en-AU" smtClean="0"/>
              <a:pPr/>
              <a:t>16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Page Object Pattern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406589" y="1552197"/>
            <a:ext cx="5378823" cy="260078"/>
            <a:chOff x="2633663" y="1464602"/>
            <a:chExt cx="6924676" cy="334824"/>
          </a:xfrm>
        </p:grpSpPr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2633663" y="1464602"/>
              <a:ext cx="6924676" cy="334824"/>
            </a:xfrm>
            <a:custGeom>
              <a:avLst/>
              <a:gdLst>
                <a:gd name="T0" fmla="*/ 2361 w 2361"/>
                <a:gd name="T1" fmla="*/ 111 h 111"/>
                <a:gd name="T2" fmla="*/ 0 w 2361"/>
                <a:gd name="T3" fmla="*/ 111 h 111"/>
                <a:gd name="T4" fmla="*/ 0 w 2361"/>
                <a:gd name="T5" fmla="*/ 32 h 111"/>
                <a:gd name="T6" fmla="*/ 32 w 2361"/>
                <a:gd name="T7" fmla="*/ 0 h 111"/>
                <a:gd name="T8" fmla="*/ 2330 w 2361"/>
                <a:gd name="T9" fmla="*/ 0 h 111"/>
                <a:gd name="T10" fmla="*/ 2361 w 2361"/>
                <a:gd name="T11" fmla="*/ 32 h 111"/>
                <a:gd name="T12" fmla="*/ 2361 w 2361"/>
                <a:gd name="T13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1" h="111">
                  <a:moveTo>
                    <a:pt x="2361" y="111"/>
                  </a:moveTo>
                  <a:cubicBezTo>
                    <a:pt x="0" y="111"/>
                    <a:pt x="0" y="111"/>
                    <a:pt x="0" y="11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2330" y="0"/>
                    <a:pt x="2330" y="0"/>
                    <a:pt x="2330" y="0"/>
                  </a:cubicBezTo>
                  <a:cubicBezTo>
                    <a:pt x="2347" y="0"/>
                    <a:pt x="2361" y="14"/>
                    <a:pt x="2361" y="32"/>
                  </a:cubicBezTo>
                  <a:lnTo>
                    <a:pt x="2361" y="11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8799402" y="1555128"/>
              <a:ext cx="148811" cy="153771"/>
            </a:xfrm>
            <a:prstGeom prst="ellipse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9031300" y="1555128"/>
              <a:ext cx="148811" cy="153771"/>
            </a:xfrm>
            <a:prstGeom prst="ellipse">
              <a:avLst/>
            </a:prstGeom>
            <a:solidFill>
              <a:srgbClr val="39B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9263197" y="1555128"/>
              <a:ext cx="148811" cy="153771"/>
            </a:xfrm>
            <a:prstGeom prst="ellipse">
              <a:avLst/>
            </a:prstGeom>
            <a:solidFill>
              <a:srgbClr val="D307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4126523" y="762045"/>
            <a:ext cx="3923323" cy="586271"/>
          </a:xfrm>
          <a:prstGeom prst="roundRect">
            <a:avLst>
              <a:gd name="adj" fmla="val 721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solidFill>
                  <a:schemeClr val="bg1"/>
                </a:solidFill>
                <a:latin typeface="Lato" panose="020F0502020204030203" pitchFamily="34" charset="0"/>
              </a:rPr>
              <a:t>Use your code to interact with the application page just like you would interact with it manually</a:t>
            </a:r>
            <a:endParaRPr lang="en-AU" sz="14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 flipH="1">
            <a:off x="650580" y="2176945"/>
            <a:ext cx="2468721" cy="586271"/>
          </a:xfrm>
          <a:prstGeom prst="roundRect">
            <a:avLst>
              <a:gd name="adj" fmla="val 721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Page.ClickStartHereButton</a:t>
            </a:r>
            <a:r>
              <a:rPr lang="en-AU" sz="1400" dirty="0" smtClean="0">
                <a:solidFill>
                  <a:schemeClr val="bg1"/>
                </a:solidFill>
                <a:latin typeface="Lato" panose="020F0502020204030203" pitchFamily="34" charset="0"/>
              </a:rPr>
              <a:t>()</a:t>
            </a:r>
            <a:endParaRPr lang="en-AU" sz="14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691077" y="1779625"/>
            <a:ext cx="2289907" cy="586271"/>
          </a:xfrm>
          <a:prstGeom prst="roundRect">
            <a:avLst>
              <a:gd name="adj" fmla="val 721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Page.GoToVideoTutorials</a:t>
            </a:r>
            <a:r>
              <a:rPr lang="en-AU" sz="1400" dirty="0" smtClean="0">
                <a:solidFill>
                  <a:schemeClr val="bg1"/>
                </a:solidFill>
                <a:latin typeface="Lato" panose="020F0502020204030203" pitchFamily="34" charset="0"/>
              </a:rPr>
              <a:t>()</a:t>
            </a:r>
            <a:endParaRPr lang="en-AU" sz="14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r="6540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 rot="10800000" flipH="1">
            <a:off x="2350796" y="2763216"/>
            <a:ext cx="2111587" cy="360191"/>
            <a:chOff x="1652259" y="4256917"/>
            <a:chExt cx="1411082" cy="360191"/>
          </a:xfrm>
        </p:grpSpPr>
        <p:cxnSp>
          <p:nvCxnSpPr>
            <p:cNvPr id="41" name="Straight Connector 40"/>
            <p:cNvCxnSpPr/>
            <p:nvPr/>
          </p:nvCxnSpPr>
          <p:spPr>
            <a:xfrm rot="10800000">
              <a:off x="1652259" y="4256917"/>
              <a:ext cx="1411082" cy="0"/>
            </a:xfrm>
            <a:prstGeom prst="line">
              <a:avLst/>
            </a:prstGeom>
            <a:ln w="12700">
              <a:solidFill>
                <a:srgbClr val="FF0000"/>
              </a:soli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>
            <a:endCxn id="49" idx="1"/>
          </p:cNvCxnSpPr>
          <p:nvPr/>
        </p:nvCxnSpPr>
        <p:spPr>
          <a:xfrm>
            <a:off x="7898111" y="1981888"/>
            <a:ext cx="1792966" cy="90873"/>
          </a:xfrm>
          <a:prstGeom prst="line">
            <a:avLst/>
          </a:prstGeom>
          <a:ln w="1905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28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62663" y="6349065"/>
            <a:ext cx="309789" cy="252939"/>
          </a:xfrm>
          <a:prstGeom prst="rect">
            <a:avLst/>
          </a:prstGeom>
        </p:spPr>
        <p:txBody>
          <a:bodyPr/>
          <a:lstStyle/>
          <a:p>
            <a:fld id="{502AA32E-850A-4F3A-9344-4AB458E1939A}" type="slidenum">
              <a:rPr lang="en-AU" smtClean="0"/>
              <a:pPr/>
              <a:t>17</a:t>
            </a:fld>
            <a:endParaRPr lang="en-AU" dirty="0"/>
          </a:p>
        </p:txBody>
      </p:sp>
      <p:sp>
        <p:nvSpPr>
          <p:cNvPr id="36" name="Rectangle 35"/>
          <p:cNvSpPr/>
          <p:nvPr/>
        </p:nvSpPr>
        <p:spPr>
          <a:xfrm>
            <a:off x="2441448" y="-1"/>
            <a:ext cx="2441448" cy="239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82896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0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24344" y="0"/>
            <a:ext cx="2441448" cy="239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765792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Placeholder 33"/>
          <p:cNvSpPr txBox="1">
            <a:spLocks/>
          </p:cNvSpPr>
          <p:nvPr/>
        </p:nvSpPr>
        <p:spPr>
          <a:xfrm>
            <a:off x="438823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Abstraction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Text Placeholder 33"/>
          <p:cNvSpPr txBox="1">
            <a:spLocks/>
          </p:cNvSpPr>
          <p:nvPr/>
        </p:nvSpPr>
        <p:spPr>
          <a:xfrm>
            <a:off x="5321721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Logical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Text Placeholder 33"/>
          <p:cNvSpPr txBox="1">
            <a:spLocks/>
          </p:cNvSpPr>
          <p:nvPr/>
        </p:nvSpPr>
        <p:spPr>
          <a:xfrm>
            <a:off x="10204617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Follows Good Design Principles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Text Placeholder 33"/>
          <p:cNvSpPr txBox="1">
            <a:spLocks/>
          </p:cNvSpPr>
          <p:nvPr/>
        </p:nvSpPr>
        <p:spPr>
          <a:xfrm>
            <a:off x="2880271" y="733906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Maintainable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9" name="Text Placeholder 33"/>
          <p:cNvSpPr txBox="1">
            <a:spLocks/>
          </p:cNvSpPr>
          <p:nvPr/>
        </p:nvSpPr>
        <p:spPr>
          <a:xfrm>
            <a:off x="7763169" y="733906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Readable Tests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801" y="5274702"/>
            <a:ext cx="10079880" cy="4691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400"/>
              </a:spcAft>
            </a:pPr>
            <a:r>
              <a:rPr lang="en-AU" sz="2800" b="1" dirty="0">
                <a:solidFill>
                  <a:schemeClr val="tx2"/>
                </a:solidFill>
              </a:rPr>
              <a:t>Advantages of Page Object Pattern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9"/>
          </p:nvPr>
        </p:nvSpPr>
        <p:spPr/>
      </p:sp>
    </p:spTree>
    <p:extLst>
      <p:ext uri="{BB962C8B-B14F-4D97-AF65-F5344CB8AC3E}">
        <p14:creationId xmlns:p14="http://schemas.microsoft.com/office/powerpoint/2010/main" val="290107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51" grpId="0"/>
      <p:bldP spid="53" grpId="0"/>
      <p:bldP spid="55" grpId="0"/>
      <p:bldP spid="57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02AA32E-850A-4F3A-9344-4AB458E1939A}" type="slidenum">
              <a:rPr lang="en-AU" smtClean="0"/>
              <a:pPr/>
              <a:t>18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DRY – Don’t Repeat Yourself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406589" y="1552197"/>
            <a:ext cx="5378823" cy="260078"/>
            <a:chOff x="2633663" y="1464602"/>
            <a:chExt cx="6924676" cy="334824"/>
          </a:xfrm>
        </p:grpSpPr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2633663" y="1464602"/>
              <a:ext cx="6924676" cy="334824"/>
            </a:xfrm>
            <a:custGeom>
              <a:avLst/>
              <a:gdLst>
                <a:gd name="T0" fmla="*/ 2361 w 2361"/>
                <a:gd name="T1" fmla="*/ 111 h 111"/>
                <a:gd name="T2" fmla="*/ 0 w 2361"/>
                <a:gd name="T3" fmla="*/ 111 h 111"/>
                <a:gd name="T4" fmla="*/ 0 w 2361"/>
                <a:gd name="T5" fmla="*/ 32 h 111"/>
                <a:gd name="T6" fmla="*/ 32 w 2361"/>
                <a:gd name="T7" fmla="*/ 0 h 111"/>
                <a:gd name="T8" fmla="*/ 2330 w 2361"/>
                <a:gd name="T9" fmla="*/ 0 h 111"/>
                <a:gd name="T10" fmla="*/ 2361 w 2361"/>
                <a:gd name="T11" fmla="*/ 32 h 111"/>
                <a:gd name="T12" fmla="*/ 2361 w 2361"/>
                <a:gd name="T13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1" h="111">
                  <a:moveTo>
                    <a:pt x="2361" y="111"/>
                  </a:moveTo>
                  <a:cubicBezTo>
                    <a:pt x="0" y="111"/>
                    <a:pt x="0" y="111"/>
                    <a:pt x="0" y="11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2330" y="0"/>
                    <a:pt x="2330" y="0"/>
                    <a:pt x="2330" y="0"/>
                  </a:cubicBezTo>
                  <a:cubicBezTo>
                    <a:pt x="2347" y="0"/>
                    <a:pt x="2361" y="14"/>
                    <a:pt x="2361" y="32"/>
                  </a:cubicBezTo>
                  <a:lnTo>
                    <a:pt x="2361" y="11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8799402" y="1555128"/>
              <a:ext cx="148811" cy="153771"/>
            </a:xfrm>
            <a:prstGeom prst="ellipse">
              <a:avLst/>
            </a:prstGeom>
            <a:solidFill>
              <a:srgbClr val="FCEE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9031300" y="1555128"/>
              <a:ext cx="148811" cy="153771"/>
            </a:xfrm>
            <a:prstGeom prst="ellipse">
              <a:avLst/>
            </a:prstGeom>
            <a:solidFill>
              <a:srgbClr val="39B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9263197" y="1555128"/>
              <a:ext cx="148811" cy="153771"/>
            </a:xfrm>
            <a:prstGeom prst="ellipse">
              <a:avLst/>
            </a:prstGeom>
            <a:solidFill>
              <a:srgbClr val="D307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" name="Picture Placeholder 2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5" r="8015"/>
          <a:stretch>
            <a:fillRect/>
          </a:stretch>
        </p:blipFill>
        <p:spPr/>
      </p:pic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378983" y="3163549"/>
            <a:ext cx="11434034" cy="5309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“Duplication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is the primary enemy of a well-designed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system”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Martin, Robert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4895" y="2437163"/>
            <a:ext cx="58221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AU" sz="3200" dirty="0">
                <a:solidFill>
                  <a:srgbClr val="FFFFFF"/>
                </a:solidFill>
                <a:latin typeface="FontAwesome" pitchFamily="2" charset="0"/>
              </a:rPr>
              <a:t>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665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378983" y="3163549"/>
            <a:ext cx="11434034" cy="5309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What is one problem that most of us face with functional test automation?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4895" y="2437163"/>
            <a:ext cx="58221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AU" sz="3200" dirty="0">
                <a:solidFill>
                  <a:srgbClr val="FFFFFF"/>
                </a:solidFill>
                <a:latin typeface="FontAwesome" pitchFamily="2" charset="0"/>
              </a:rPr>
              <a:t>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21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62663" y="6349065"/>
            <a:ext cx="309789" cy="252939"/>
          </a:xfrm>
          <a:prstGeom prst="rect">
            <a:avLst/>
          </a:prstGeom>
        </p:spPr>
        <p:txBody>
          <a:bodyPr/>
          <a:lstStyle/>
          <a:p>
            <a:fld id="{502AA32E-850A-4F3A-9344-4AB458E1939A}" type="slidenum">
              <a:rPr lang="en-AU" smtClean="0"/>
              <a:pPr/>
              <a:t>20</a:t>
            </a:fld>
            <a:endParaRPr lang="en-AU" dirty="0"/>
          </a:p>
        </p:txBody>
      </p:sp>
      <p:sp>
        <p:nvSpPr>
          <p:cNvPr id="36" name="Rectangle 35"/>
          <p:cNvSpPr/>
          <p:nvPr/>
        </p:nvSpPr>
        <p:spPr>
          <a:xfrm>
            <a:off x="2441448" y="-1"/>
            <a:ext cx="2441448" cy="239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82896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0" y="2391262"/>
            <a:ext cx="2441448" cy="23912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Placeholder 33"/>
          <p:cNvSpPr txBox="1">
            <a:spLocks/>
          </p:cNvSpPr>
          <p:nvPr/>
        </p:nvSpPr>
        <p:spPr>
          <a:xfrm>
            <a:off x="438823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Increased barrier to entry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Text Placeholder 33"/>
          <p:cNvSpPr txBox="1">
            <a:spLocks/>
          </p:cNvSpPr>
          <p:nvPr/>
        </p:nvSpPr>
        <p:spPr>
          <a:xfrm>
            <a:off x="5321721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Requires constant improvement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Text Placeholder 32"/>
          <p:cNvSpPr txBox="1">
            <a:spLocks/>
          </p:cNvSpPr>
          <p:nvPr/>
        </p:nvSpPr>
        <p:spPr>
          <a:xfrm>
            <a:off x="10204615" y="3401615"/>
            <a:ext cx="1563802" cy="6498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Lemon drops oat cake oat cake sugar plum sweet gingerbread chocolate cake gingerbread.</a:t>
            </a:r>
          </a:p>
        </p:txBody>
      </p:sp>
      <p:sp>
        <p:nvSpPr>
          <p:cNvPr id="55" name="Text Placeholder 33"/>
          <p:cNvSpPr txBox="1">
            <a:spLocks/>
          </p:cNvSpPr>
          <p:nvPr/>
        </p:nvSpPr>
        <p:spPr>
          <a:xfrm>
            <a:off x="10204617" y="3128045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>
                <a:solidFill>
                  <a:schemeClr val="bg1"/>
                </a:solidFill>
                <a:latin typeface="+mj-lt"/>
              </a:rPr>
              <a:t>Portfolio Five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Text Placeholder 33"/>
          <p:cNvSpPr txBox="1">
            <a:spLocks/>
          </p:cNvSpPr>
          <p:nvPr/>
        </p:nvSpPr>
        <p:spPr>
          <a:xfrm>
            <a:off x="2880271" y="733906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 smtClean="0">
                <a:solidFill>
                  <a:schemeClr val="bg1"/>
                </a:solidFill>
                <a:latin typeface="+mj-lt"/>
              </a:rPr>
              <a:t>Many different options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 Placeholder 32"/>
          <p:cNvSpPr txBox="1">
            <a:spLocks/>
          </p:cNvSpPr>
          <p:nvPr/>
        </p:nvSpPr>
        <p:spPr>
          <a:xfrm>
            <a:off x="7763167" y="1007476"/>
            <a:ext cx="1563802" cy="6498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Lemon drops oat cake oat cake sugar plum sweet gingerbread chocolate cake gingerbread.</a:t>
            </a:r>
          </a:p>
        </p:txBody>
      </p:sp>
      <p:sp>
        <p:nvSpPr>
          <p:cNvPr id="59" name="Text Placeholder 33"/>
          <p:cNvSpPr txBox="1">
            <a:spLocks/>
          </p:cNvSpPr>
          <p:nvPr/>
        </p:nvSpPr>
        <p:spPr>
          <a:xfrm>
            <a:off x="7763169" y="733906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1200" b="1" dirty="0">
                <a:solidFill>
                  <a:schemeClr val="bg1"/>
                </a:solidFill>
                <a:latin typeface="+mj-lt"/>
              </a:rPr>
              <a:t>Portfolio Four</a:t>
            </a:r>
            <a:endParaRPr lang="en-AU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801" y="5274702"/>
            <a:ext cx="1007988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400"/>
              </a:spcAft>
            </a:pPr>
            <a:r>
              <a:rPr lang="en-AU" sz="3600" b="1" dirty="0" smtClean="0">
                <a:solidFill>
                  <a:schemeClr val="tx2"/>
                </a:solidFill>
              </a:rPr>
              <a:t>Disadvantages of using Page Objects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29596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51" grpId="0"/>
      <p:bldP spid="53" grpId="0"/>
      <p:bldP spid="54" grpId="0"/>
      <p:bldP spid="55" grpId="0"/>
      <p:bldP spid="57" grpId="0"/>
      <p:bldP spid="58" grpId="0"/>
      <p:bldP spid="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 Actionable Tips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407655" y="1563196"/>
            <a:ext cx="2018568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AU" sz="1400" dirty="0" smtClean="0">
                <a:solidFill>
                  <a:schemeClr val="tx2"/>
                </a:solidFill>
                <a:latin typeface="+mj-lt"/>
              </a:rPr>
              <a:t>Start Using Page Objects</a:t>
            </a:r>
            <a:endParaRPr lang="en-AU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07655" y="2681078"/>
            <a:ext cx="270397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AU" sz="1400" dirty="0" smtClean="0">
                <a:solidFill>
                  <a:schemeClr val="tx2"/>
                </a:solidFill>
                <a:latin typeface="+mj-lt"/>
              </a:rPr>
              <a:t>Use Test Driven Development</a:t>
            </a:r>
            <a:endParaRPr lang="en-AU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07655" y="3778667"/>
            <a:ext cx="2018568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AU" sz="1400" dirty="0" smtClean="0">
                <a:solidFill>
                  <a:schemeClr val="tx2"/>
                </a:solidFill>
                <a:latin typeface="+mj-lt"/>
              </a:rPr>
              <a:t>Stop being WET</a:t>
            </a:r>
            <a:endParaRPr lang="en-AU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1" name="Chevron 40"/>
          <p:cNvSpPr/>
          <p:nvPr/>
        </p:nvSpPr>
        <p:spPr>
          <a:xfrm>
            <a:off x="1736733" y="1594443"/>
            <a:ext cx="1518287" cy="791386"/>
          </a:xfrm>
          <a:prstGeom prst="chevron">
            <a:avLst>
              <a:gd name="adj" fmla="val 270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dirty="0">
                <a:solidFill>
                  <a:schemeClr val="bg1"/>
                </a:solidFill>
                <a:latin typeface="FontAwesome" pitchFamily="2" charset="0"/>
              </a:rPr>
              <a:t>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2" name="Chevron 41"/>
          <p:cNvSpPr/>
          <p:nvPr/>
        </p:nvSpPr>
        <p:spPr>
          <a:xfrm>
            <a:off x="1736733" y="2717449"/>
            <a:ext cx="1518287" cy="791386"/>
          </a:xfrm>
          <a:prstGeom prst="chevron">
            <a:avLst>
              <a:gd name="adj" fmla="val 270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  <a:latin typeface="FontAwesome" pitchFamily="2" charset="0"/>
              </a:rPr>
              <a:t></a:t>
            </a:r>
            <a:endParaRPr lang="en-US" sz="28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1736733" y="3848709"/>
            <a:ext cx="1518287" cy="791386"/>
          </a:xfrm>
          <a:prstGeom prst="chevron">
            <a:avLst>
              <a:gd name="adj" fmla="val 2702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AU" sz="2800" dirty="0">
                <a:solidFill>
                  <a:srgbClr val="FFFFFF"/>
                </a:solidFill>
                <a:latin typeface="FontAwesome" pitchFamily="2" charset="0"/>
              </a:rPr>
              <a:t>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7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/>
      <p:bldP spid="33" grpId="0"/>
      <p:bldP spid="37" grpId="0"/>
      <p:bldP spid="41" grpId="0" animBg="1"/>
      <p:bldP spid="42" grpId="0" animBg="1"/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3508" y="1461477"/>
            <a:ext cx="808471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 and Slide Deck - </a:t>
            </a:r>
            <a:r>
              <a:rPr lang="en-US" dirty="0"/>
              <a:t>http://wp.me/P7absY-8j</a:t>
            </a:r>
            <a:endParaRPr lang="en-US" dirty="0" smtClean="0"/>
          </a:p>
          <a:p>
            <a:endParaRPr lang="en-US" dirty="0">
              <a:hlinkClick r:id="rId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Martin</a:t>
            </a:r>
            <a:r>
              <a:rPr lang="en-US" dirty="0">
                <a:hlinkClick r:id="rId3"/>
              </a:rPr>
              <a:t>, Robert C.. Clean Code: A Handbook of Agile Software Craftsmanship 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(</a:t>
            </a:r>
            <a:r>
              <a:rPr lang="en-US" dirty="0">
                <a:hlinkClick r:id="rId3"/>
              </a:rPr>
              <a:t>Kindle Locations 4076-4077). Pearson Education. Kindle </a:t>
            </a:r>
            <a:r>
              <a:rPr lang="en-US" dirty="0" smtClean="0">
                <a:hlinkClick r:id="rId3"/>
              </a:rPr>
              <a:t>Edition.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2"/>
                </a:solidFill>
                <a:hlinkClick r:id="rId4"/>
              </a:rPr>
              <a:t>Selenium Wiki on Page </a:t>
            </a:r>
            <a:r>
              <a:rPr lang="en-AU" dirty="0" smtClean="0">
                <a:solidFill>
                  <a:schemeClr val="tx2"/>
                </a:solidFill>
                <a:hlinkClick r:id="rId4"/>
              </a:rPr>
              <a:t>Objects</a:t>
            </a:r>
            <a:endParaRPr lang="en-AU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2"/>
                </a:solidFill>
                <a:hlinkClick r:id="rId5"/>
              </a:rPr>
              <a:t>Martin Fowler on Page </a:t>
            </a:r>
            <a:r>
              <a:rPr lang="en-AU" dirty="0" smtClean="0">
                <a:solidFill>
                  <a:schemeClr val="tx2"/>
                </a:solidFill>
                <a:hlinkClick r:id="rId5"/>
              </a:rPr>
              <a:t>Objects</a:t>
            </a:r>
            <a:endParaRPr lang="en-AU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2"/>
                </a:solidFill>
                <a:hlinkClick r:id="rId6"/>
              </a:rPr>
              <a:t>Dave </a:t>
            </a:r>
            <a:r>
              <a:rPr lang="en-AU" dirty="0" err="1">
                <a:solidFill>
                  <a:schemeClr val="tx2"/>
                </a:solidFill>
                <a:hlinkClick r:id="rId6"/>
              </a:rPr>
              <a:t>Haeffner</a:t>
            </a:r>
            <a:r>
              <a:rPr lang="en-AU" dirty="0">
                <a:solidFill>
                  <a:schemeClr val="tx2"/>
                </a:solidFill>
                <a:hlinkClick r:id="rId6"/>
              </a:rPr>
              <a:t> on Page Objects</a:t>
            </a:r>
            <a:endParaRPr lang="en-AU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0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  <p:bldLst>
      <p:bldP spid="8" grpId="0" build="p">
        <p:tmplLst>
          <p:tmpl lvl="1">
            <p:tnLst>
              <p:par>
                <p:cTn presetID="47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6415739" y="4935977"/>
            <a:ext cx="5055827" cy="505136"/>
            <a:chOff x="6168348" y="3970295"/>
            <a:chExt cx="4676406" cy="744969"/>
          </a:xfrm>
        </p:grpSpPr>
        <p:sp>
          <p:nvSpPr>
            <p:cNvPr id="69" name="Rounded Rectangle 68"/>
            <p:cNvSpPr/>
            <p:nvPr/>
          </p:nvSpPr>
          <p:spPr>
            <a:xfrm>
              <a:off x="6168348" y="3970295"/>
              <a:ext cx="4676406" cy="74496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5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10208203" y="4083582"/>
              <a:ext cx="522135" cy="526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schemeClr val="accent5"/>
                  </a:solidFill>
                  <a:latin typeface="FontAwesome" pitchFamily="2" charset="0"/>
                </a:rPr>
                <a:t></a:t>
              </a:r>
              <a:endParaRPr lang="en-US" dirty="0">
                <a:solidFill>
                  <a:schemeClr val="accent5"/>
                </a:solidFill>
                <a:latin typeface="FontAwesome" pitchFamily="2" charset="0"/>
              </a:endParaRPr>
            </a:p>
          </p:txBody>
        </p:sp>
        <p:sp>
          <p:nvSpPr>
            <p:cNvPr id="71" name="Text Placeholder 33"/>
            <p:cNvSpPr txBox="1">
              <a:spLocks/>
            </p:cNvSpPr>
            <p:nvPr/>
          </p:nvSpPr>
          <p:spPr>
            <a:xfrm>
              <a:off x="9199951" y="4206592"/>
              <a:ext cx="891592" cy="28017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20</a:t>
              </a:r>
              <a:endParaRPr lang="en-AU" sz="13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636280" y="4441042"/>
            <a:ext cx="1663658" cy="496497"/>
            <a:chOff x="6636280" y="3235736"/>
            <a:chExt cx="3254903" cy="735064"/>
          </a:xfrm>
        </p:grpSpPr>
        <p:sp>
          <p:nvSpPr>
            <p:cNvPr id="65" name="Rounded Rectangle 64"/>
            <p:cNvSpPr/>
            <p:nvPr/>
          </p:nvSpPr>
          <p:spPr>
            <a:xfrm>
              <a:off x="6636280" y="3235736"/>
              <a:ext cx="3254903" cy="73506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6" name="Oval 65"/>
            <p:cNvSpPr/>
            <p:nvPr/>
          </p:nvSpPr>
          <p:spPr>
            <a:xfrm>
              <a:off x="9246908" y="3339663"/>
              <a:ext cx="522135" cy="526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dirty="0">
                  <a:solidFill>
                    <a:schemeClr val="accent3"/>
                  </a:solidFill>
                  <a:latin typeface="FontAwesome" pitchFamily="2" charset="0"/>
                </a:rPr>
                <a:t>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67" name="Text Placeholder 33"/>
            <p:cNvSpPr txBox="1">
              <a:spLocks/>
            </p:cNvSpPr>
            <p:nvPr/>
          </p:nvSpPr>
          <p:spPr>
            <a:xfrm>
              <a:off x="8233176" y="3469355"/>
              <a:ext cx="891592" cy="28017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93260" y="3975272"/>
            <a:ext cx="1601877" cy="475313"/>
            <a:chOff x="6303767" y="2491272"/>
            <a:chExt cx="2531889" cy="745939"/>
          </a:xfrm>
        </p:grpSpPr>
        <p:sp>
          <p:nvSpPr>
            <p:cNvPr id="61" name="Rounded Rectangle 60"/>
            <p:cNvSpPr/>
            <p:nvPr/>
          </p:nvSpPr>
          <p:spPr>
            <a:xfrm>
              <a:off x="6303767" y="2491272"/>
              <a:ext cx="2531889" cy="74593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2" name="Oval 61"/>
            <p:cNvSpPr/>
            <p:nvPr/>
          </p:nvSpPr>
          <p:spPr>
            <a:xfrm>
              <a:off x="8200549" y="2596756"/>
              <a:ext cx="522135" cy="526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AU" dirty="0">
                  <a:solidFill>
                    <a:schemeClr val="accent1"/>
                  </a:solidFill>
                  <a:latin typeface="FontAwesome" pitchFamily="2" charset="0"/>
                </a:rPr>
                <a:t>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63" name="Text Placeholder 33"/>
            <p:cNvSpPr txBox="1">
              <a:spLocks/>
            </p:cNvSpPr>
            <p:nvPr/>
          </p:nvSpPr>
          <p:spPr>
            <a:xfrm>
              <a:off x="7190232" y="2726474"/>
              <a:ext cx="891592" cy="28017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  <a:endParaRPr lang="en-AU" sz="13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Poll: How many tests can you run per day that will give the correct result with 95% accuracy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3</a:t>
            </a:fld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6303768" y="2491272"/>
            <a:ext cx="1308417" cy="455129"/>
            <a:chOff x="6303767" y="2491272"/>
            <a:chExt cx="2531889" cy="745939"/>
          </a:xfrm>
        </p:grpSpPr>
        <p:sp>
          <p:nvSpPr>
            <p:cNvPr id="98" name="Rounded Rectangle 97"/>
            <p:cNvSpPr/>
            <p:nvPr/>
          </p:nvSpPr>
          <p:spPr>
            <a:xfrm>
              <a:off x="6303767" y="2491272"/>
              <a:ext cx="2531889" cy="74593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9" name="Oval 98"/>
            <p:cNvSpPr/>
            <p:nvPr/>
          </p:nvSpPr>
          <p:spPr>
            <a:xfrm>
              <a:off x="8200549" y="2596756"/>
              <a:ext cx="522135" cy="526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AU" dirty="0">
                  <a:solidFill>
                    <a:schemeClr val="accent1"/>
                  </a:solidFill>
                  <a:latin typeface="FontAwesome" pitchFamily="2" charset="0"/>
                </a:rPr>
                <a:t>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00" name="Text Placeholder 33"/>
            <p:cNvSpPr txBox="1">
              <a:spLocks/>
            </p:cNvSpPr>
            <p:nvPr/>
          </p:nvSpPr>
          <p:spPr>
            <a:xfrm>
              <a:off x="7190232" y="2726474"/>
              <a:ext cx="891592" cy="28017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636281" y="2946401"/>
            <a:ext cx="1140034" cy="522955"/>
            <a:chOff x="6636280" y="3235736"/>
            <a:chExt cx="3254903" cy="735064"/>
          </a:xfrm>
        </p:grpSpPr>
        <p:sp>
          <p:nvSpPr>
            <p:cNvPr id="102" name="Rounded Rectangle 101"/>
            <p:cNvSpPr/>
            <p:nvPr/>
          </p:nvSpPr>
          <p:spPr>
            <a:xfrm>
              <a:off x="6636280" y="3235736"/>
              <a:ext cx="3254903" cy="73506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3" name="Oval 102"/>
            <p:cNvSpPr/>
            <p:nvPr/>
          </p:nvSpPr>
          <p:spPr>
            <a:xfrm>
              <a:off x="9246908" y="3339663"/>
              <a:ext cx="522135" cy="526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dirty="0">
                  <a:solidFill>
                    <a:schemeClr val="accent3"/>
                  </a:solidFill>
                  <a:latin typeface="FontAwesome" pitchFamily="2" charset="0"/>
                </a:rPr>
                <a:t>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104" name="Text Placeholder 33"/>
            <p:cNvSpPr txBox="1">
              <a:spLocks/>
            </p:cNvSpPr>
            <p:nvPr/>
          </p:nvSpPr>
          <p:spPr>
            <a:xfrm>
              <a:off x="8233176" y="3469355"/>
              <a:ext cx="891592" cy="28017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68348" y="3470136"/>
            <a:ext cx="1443837" cy="505136"/>
            <a:chOff x="6168348" y="3970295"/>
            <a:chExt cx="4676406" cy="744969"/>
          </a:xfrm>
        </p:grpSpPr>
        <p:sp>
          <p:nvSpPr>
            <p:cNvPr id="106" name="Rounded Rectangle 105"/>
            <p:cNvSpPr/>
            <p:nvPr/>
          </p:nvSpPr>
          <p:spPr>
            <a:xfrm>
              <a:off x="6168348" y="3970295"/>
              <a:ext cx="4676406" cy="74496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5"/>
                </a:solidFill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10208203" y="4083582"/>
              <a:ext cx="522135" cy="526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schemeClr val="accent5"/>
                  </a:solidFill>
                  <a:latin typeface="FontAwesome" pitchFamily="2" charset="0"/>
                </a:rPr>
                <a:t></a:t>
              </a:r>
              <a:endParaRPr lang="en-US" dirty="0">
                <a:solidFill>
                  <a:schemeClr val="accent5"/>
                </a:solidFill>
                <a:latin typeface="FontAwesome" pitchFamily="2" charset="0"/>
              </a:endParaRPr>
            </a:p>
          </p:txBody>
        </p:sp>
        <p:sp>
          <p:nvSpPr>
            <p:cNvPr id="108" name="Text Placeholder 33"/>
            <p:cNvSpPr txBox="1">
              <a:spLocks/>
            </p:cNvSpPr>
            <p:nvPr/>
          </p:nvSpPr>
          <p:spPr>
            <a:xfrm>
              <a:off x="9199951" y="4206592"/>
              <a:ext cx="891592" cy="28017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AU" sz="13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105400" y="1877370"/>
            <a:ext cx="1981200" cy="4103384"/>
            <a:chOff x="5105400" y="1920234"/>
            <a:chExt cx="1981200" cy="4103384"/>
          </a:xfrm>
        </p:grpSpPr>
        <p:sp>
          <p:nvSpPr>
            <p:cNvPr id="116" name="Freeform 5"/>
            <p:cNvSpPr>
              <a:spLocks/>
            </p:cNvSpPr>
            <p:nvPr/>
          </p:nvSpPr>
          <p:spPr bwMode="auto">
            <a:xfrm>
              <a:off x="5105400" y="1920234"/>
              <a:ext cx="1981200" cy="4103384"/>
            </a:xfrm>
            <a:custGeom>
              <a:avLst/>
              <a:gdLst>
                <a:gd name="T0" fmla="*/ 852 w 852"/>
                <a:gd name="T1" fmla="*/ 1682 h 1768"/>
                <a:gd name="T2" fmla="*/ 766 w 852"/>
                <a:gd name="T3" fmla="*/ 1768 h 1768"/>
                <a:gd name="T4" fmla="*/ 86 w 852"/>
                <a:gd name="T5" fmla="*/ 1768 h 1768"/>
                <a:gd name="T6" fmla="*/ 0 w 852"/>
                <a:gd name="T7" fmla="*/ 1682 h 1768"/>
                <a:gd name="T8" fmla="*/ 0 w 852"/>
                <a:gd name="T9" fmla="*/ 86 h 1768"/>
                <a:gd name="T10" fmla="*/ 86 w 852"/>
                <a:gd name="T11" fmla="*/ 0 h 1768"/>
                <a:gd name="T12" fmla="*/ 766 w 852"/>
                <a:gd name="T13" fmla="*/ 0 h 1768"/>
                <a:gd name="T14" fmla="*/ 852 w 852"/>
                <a:gd name="T15" fmla="*/ 86 h 1768"/>
                <a:gd name="T16" fmla="*/ 852 w 852"/>
                <a:gd name="T17" fmla="*/ 1682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2" h="1768">
                  <a:moveTo>
                    <a:pt x="852" y="1682"/>
                  </a:moveTo>
                  <a:cubicBezTo>
                    <a:pt x="852" y="1730"/>
                    <a:pt x="813" y="1768"/>
                    <a:pt x="766" y="1768"/>
                  </a:cubicBezTo>
                  <a:cubicBezTo>
                    <a:pt x="86" y="1768"/>
                    <a:pt x="86" y="1768"/>
                    <a:pt x="86" y="1768"/>
                  </a:cubicBezTo>
                  <a:cubicBezTo>
                    <a:pt x="39" y="1768"/>
                    <a:pt x="0" y="1730"/>
                    <a:pt x="0" y="168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9"/>
                    <a:pt x="39" y="0"/>
                    <a:pt x="86" y="0"/>
                  </a:cubicBezTo>
                  <a:cubicBezTo>
                    <a:pt x="766" y="0"/>
                    <a:pt x="766" y="0"/>
                    <a:pt x="766" y="0"/>
                  </a:cubicBezTo>
                  <a:cubicBezTo>
                    <a:pt x="813" y="0"/>
                    <a:pt x="852" y="39"/>
                    <a:pt x="852" y="86"/>
                  </a:cubicBezTo>
                  <a:lnTo>
                    <a:pt x="852" y="168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"/>
            <p:cNvSpPr>
              <a:spLocks/>
            </p:cNvSpPr>
            <p:nvPr/>
          </p:nvSpPr>
          <p:spPr bwMode="auto">
            <a:xfrm>
              <a:off x="5129516" y="1942495"/>
              <a:ext cx="1936679" cy="4060718"/>
            </a:xfrm>
            <a:custGeom>
              <a:avLst/>
              <a:gdLst>
                <a:gd name="T0" fmla="*/ 76 w 833"/>
                <a:gd name="T1" fmla="*/ 1750 h 1750"/>
                <a:gd name="T2" fmla="*/ 0 w 833"/>
                <a:gd name="T3" fmla="*/ 1673 h 1750"/>
                <a:gd name="T4" fmla="*/ 0 w 833"/>
                <a:gd name="T5" fmla="*/ 77 h 1750"/>
                <a:gd name="T6" fmla="*/ 76 w 833"/>
                <a:gd name="T7" fmla="*/ 0 h 1750"/>
                <a:gd name="T8" fmla="*/ 756 w 833"/>
                <a:gd name="T9" fmla="*/ 0 h 1750"/>
                <a:gd name="T10" fmla="*/ 833 w 833"/>
                <a:gd name="T11" fmla="*/ 77 h 1750"/>
                <a:gd name="T12" fmla="*/ 833 w 833"/>
                <a:gd name="T13" fmla="*/ 1673 h 1750"/>
                <a:gd name="T14" fmla="*/ 756 w 833"/>
                <a:gd name="T15" fmla="*/ 1750 h 1750"/>
                <a:gd name="T16" fmla="*/ 76 w 833"/>
                <a:gd name="T17" fmla="*/ 1750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3" h="1750">
                  <a:moveTo>
                    <a:pt x="76" y="1750"/>
                  </a:moveTo>
                  <a:cubicBezTo>
                    <a:pt x="34" y="1750"/>
                    <a:pt x="0" y="1716"/>
                    <a:pt x="0" y="1673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756" y="0"/>
                    <a:pt x="756" y="0"/>
                    <a:pt x="756" y="0"/>
                  </a:cubicBezTo>
                  <a:cubicBezTo>
                    <a:pt x="798" y="0"/>
                    <a:pt x="833" y="35"/>
                    <a:pt x="833" y="77"/>
                  </a:cubicBezTo>
                  <a:cubicBezTo>
                    <a:pt x="833" y="1673"/>
                    <a:pt x="833" y="1673"/>
                    <a:pt x="833" y="1673"/>
                  </a:cubicBezTo>
                  <a:cubicBezTo>
                    <a:pt x="833" y="1716"/>
                    <a:pt x="798" y="1750"/>
                    <a:pt x="756" y="1750"/>
                  </a:cubicBezTo>
                  <a:lnTo>
                    <a:pt x="76" y="175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7"/>
            <p:cNvSpPr>
              <a:spLocks noChangeArrowheads="1"/>
            </p:cNvSpPr>
            <p:nvPr/>
          </p:nvSpPr>
          <p:spPr bwMode="auto">
            <a:xfrm>
              <a:off x="6066319" y="2115015"/>
              <a:ext cx="59362" cy="59362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8"/>
            <p:cNvSpPr>
              <a:spLocks noChangeArrowheads="1"/>
            </p:cNvSpPr>
            <p:nvPr/>
          </p:nvSpPr>
          <p:spPr bwMode="auto">
            <a:xfrm>
              <a:off x="6088580" y="2137276"/>
              <a:ext cx="14840" cy="14840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9"/>
            <p:cNvSpPr>
              <a:spLocks noChangeArrowheads="1"/>
            </p:cNvSpPr>
            <p:nvPr/>
          </p:nvSpPr>
          <p:spPr bwMode="auto">
            <a:xfrm>
              <a:off x="6066319" y="2111305"/>
              <a:ext cx="59362" cy="57507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10"/>
            <p:cNvSpPr>
              <a:spLocks noChangeArrowheads="1"/>
            </p:cNvSpPr>
            <p:nvPr/>
          </p:nvSpPr>
          <p:spPr bwMode="auto">
            <a:xfrm>
              <a:off x="6088580" y="2131710"/>
              <a:ext cx="14840" cy="14840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11"/>
            <p:cNvSpPr>
              <a:spLocks noChangeArrowheads="1"/>
            </p:cNvSpPr>
            <p:nvPr/>
          </p:nvSpPr>
          <p:spPr bwMode="auto">
            <a:xfrm>
              <a:off x="6077449" y="2120580"/>
              <a:ext cx="37101" cy="37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12"/>
            <p:cNvSpPr>
              <a:spLocks noChangeArrowheads="1"/>
            </p:cNvSpPr>
            <p:nvPr/>
          </p:nvSpPr>
          <p:spPr bwMode="auto">
            <a:xfrm>
              <a:off x="6077449" y="2120580"/>
              <a:ext cx="37101" cy="37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13"/>
            <p:cNvSpPr>
              <a:spLocks noChangeArrowheads="1"/>
            </p:cNvSpPr>
            <p:nvPr/>
          </p:nvSpPr>
          <p:spPr bwMode="auto">
            <a:xfrm>
              <a:off x="6086725" y="2129856"/>
              <a:ext cx="18551" cy="20406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14"/>
            <p:cNvSpPr>
              <a:spLocks noChangeArrowheads="1"/>
            </p:cNvSpPr>
            <p:nvPr/>
          </p:nvSpPr>
          <p:spPr bwMode="auto">
            <a:xfrm>
              <a:off x="6086725" y="2129856"/>
              <a:ext cx="18551" cy="20406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Oval 15"/>
            <p:cNvSpPr>
              <a:spLocks noChangeArrowheads="1"/>
            </p:cNvSpPr>
            <p:nvPr/>
          </p:nvSpPr>
          <p:spPr bwMode="auto">
            <a:xfrm>
              <a:off x="6094146" y="2137276"/>
              <a:ext cx="3710" cy="37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16"/>
            <p:cNvSpPr>
              <a:spLocks noChangeArrowheads="1"/>
            </p:cNvSpPr>
            <p:nvPr/>
          </p:nvSpPr>
          <p:spPr bwMode="auto">
            <a:xfrm>
              <a:off x="6094146" y="2137276"/>
              <a:ext cx="3710" cy="37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17"/>
            <p:cNvSpPr>
              <a:spLocks noChangeArrowheads="1"/>
            </p:cNvSpPr>
            <p:nvPr/>
          </p:nvSpPr>
          <p:spPr bwMode="auto">
            <a:xfrm>
              <a:off x="5938321" y="5591391"/>
              <a:ext cx="315360" cy="3135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8"/>
            <p:cNvSpPr>
              <a:spLocks/>
            </p:cNvSpPr>
            <p:nvPr/>
          </p:nvSpPr>
          <p:spPr bwMode="auto">
            <a:xfrm>
              <a:off x="6023653" y="5676723"/>
              <a:ext cx="144694" cy="142840"/>
            </a:xfrm>
            <a:custGeom>
              <a:avLst/>
              <a:gdLst>
                <a:gd name="T0" fmla="*/ 62 w 62"/>
                <a:gd name="T1" fmla="*/ 42 h 61"/>
                <a:gd name="T2" fmla="*/ 42 w 62"/>
                <a:gd name="T3" fmla="*/ 61 h 61"/>
                <a:gd name="T4" fmla="*/ 20 w 62"/>
                <a:gd name="T5" fmla="*/ 61 h 61"/>
                <a:gd name="T6" fmla="*/ 0 w 62"/>
                <a:gd name="T7" fmla="*/ 42 h 61"/>
                <a:gd name="T8" fmla="*/ 0 w 62"/>
                <a:gd name="T9" fmla="*/ 20 h 61"/>
                <a:gd name="T10" fmla="*/ 20 w 62"/>
                <a:gd name="T11" fmla="*/ 0 h 61"/>
                <a:gd name="T12" fmla="*/ 42 w 62"/>
                <a:gd name="T13" fmla="*/ 0 h 61"/>
                <a:gd name="T14" fmla="*/ 62 w 62"/>
                <a:gd name="T15" fmla="*/ 20 h 61"/>
                <a:gd name="T16" fmla="*/ 62 w 62"/>
                <a:gd name="T17" fmla="*/ 4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61">
                  <a:moveTo>
                    <a:pt x="62" y="42"/>
                  </a:moveTo>
                  <a:cubicBezTo>
                    <a:pt x="62" y="52"/>
                    <a:pt x="53" y="61"/>
                    <a:pt x="42" y="61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9" y="61"/>
                    <a:pt x="0" y="52"/>
                    <a:pt x="0" y="4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3" y="0"/>
                    <a:pt x="62" y="9"/>
                    <a:pt x="62" y="20"/>
                  </a:cubicBezTo>
                  <a:lnTo>
                    <a:pt x="62" y="42"/>
                  </a:lnTo>
                  <a:close/>
                </a:path>
              </a:pathLst>
            </a:custGeom>
            <a:noFill/>
            <a:ln w="7938" cap="flat">
              <a:solidFill>
                <a:srgbClr val="18181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9"/>
            <p:cNvSpPr>
              <a:spLocks noChangeArrowheads="1"/>
            </p:cNvSpPr>
            <p:nvPr/>
          </p:nvSpPr>
          <p:spPr bwMode="auto">
            <a:xfrm>
              <a:off x="5248240" y="2526838"/>
              <a:ext cx="1697377" cy="2969945"/>
            </a:xfrm>
            <a:prstGeom prst="rect">
              <a:avLst/>
            </a:prstGeom>
            <a:solidFill>
              <a:srgbClr val="0C0D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20"/>
            <p:cNvSpPr>
              <a:spLocks noChangeArrowheads="1"/>
            </p:cNvSpPr>
            <p:nvPr/>
          </p:nvSpPr>
          <p:spPr bwMode="auto">
            <a:xfrm>
              <a:off x="5266790" y="2543533"/>
              <a:ext cx="1660276" cy="2934699"/>
            </a:xfrm>
            <a:prstGeom prst="rect">
              <a:avLst/>
            </a:pr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1"/>
            <p:cNvSpPr>
              <a:spLocks/>
            </p:cNvSpPr>
            <p:nvPr/>
          </p:nvSpPr>
          <p:spPr bwMode="auto">
            <a:xfrm>
              <a:off x="5947596" y="2259710"/>
              <a:ext cx="356171" cy="77912"/>
            </a:xfrm>
            <a:custGeom>
              <a:avLst/>
              <a:gdLst>
                <a:gd name="T0" fmla="*/ 17 w 153"/>
                <a:gd name="T1" fmla="*/ 34 h 34"/>
                <a:gd name="T2" fmla="*/ 0 w 153"/>
                <a:gd name="T3" fmla="*/ 17 h 34"/>
                <a:gd name="T4" fmla="*/ 17 w 153"/>
                <a:gd name="T5" fmla="*/ 0 h 34"/>
                <a:gd name="T6" fmla="*/ 136 w 153"/>
                <a:gd name="T7" fmla="*/ 0 h 34"/>
                <a:gd name="T8" fmla="*/ 153 w 153"/>
                <a:gd name="T9" fmla="*/ 17 h 34"/>
                <a:gd name="T10" fmla="*/ 136 w 153"/>
                <a:gd name="T11" fmla="*/ 34 h 34"/>
                <a:gd name="T12" fmla="*/ 17 w 153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34">
                  <a:moveTo>
                    <a:pt x="17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5" y="0"/>
                    <a:pt x="153" y="7"/>
                    <a:pt x="153" y="17"/>
                  </a:cubicBezTo>
                  <a:cubicBezTo>
                    <a:pt x="153" y="26"/>
                    <a:pt x="145" y="34"/>
                    <a:pt x="136" y="34"/>
                  </a:cubicBezTo>
                  <a:lnTo>
                    <a:pt x="17" y="34"/>
                  </a:lnTo>
                  <a:close/>
                </a:path>
              </a:pathLst>
            </a:custGeom>
            <a:solidFill>
              <a:srgbClr val="0C0D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2"/>
            <p:cNvSpPr>
              <a:spLocks/>
            </p:cNvSpPr>
            <p:nvPr/>
          </p:nvSpPr>
          <p:spPr bwMode="auto">
            <a:xfrm>
              <a:off x="5968002" y="2280115"/>
              <a:ext cx="311649" cy="35247"/>
            </a:xfrm>
            <a:custGeom>
              <a:avLst/>
              <a:gdLst>
                <a:gd name="T0" fmla="*/ 134 w 134"/>
                <a:gd name="T1" fmla="*/ 8 h 15"/>
                <a:gd name="T2" fmla="*/ 127 w 134"/>
                <a:gd name="T3" fmla="*/ 15 h 15"/>
                <a:gd name="T4" fmla="*/ 8 w 134"/>
                <a:gd name="T5" fmla="*/ 15 h 15"/>
                <a:gd name="T6" fmla="*/ 0 w 134"/>
                <a:gd name="T7" fmla="*/ 8 h 15"/>
                <a:gd name="T8" fmla="*/ 0 w 134"/>
                <a:gd name="T9" fmla="*/ 8 h 15"/>
                <a:gd name="T10" fmla="*/ 8 w 134"/>
                <a:gd name="T11" fmla="*/ 0 h 15"/>
                <a:gd name="T12" fmla="*/ 127 w 134"/>
                <a:gd name="T13" fmla="*/ 0 h 15"/>
                <a:gd name="T14" fmla="*/ 134 w 134"/>
                <a:gd name="T1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5">
                  <a:moveTo>
                    <a:pt x="134" y="8"/>
                  </a:moveTo>
                  <a:cubicBezTo>
                    <a:pt x="134" y="12"/>
                    <a:pt x="131" y="15"/>
                    <a:pt x="12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31" y="0"/>
                    <a:pt x="134" y="3"/>
                    <a:pt x="134" y="8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Oval 23"/>
            <p:cNvSpPr>
              <a:spLocks noChangeArrowheads="1"/>
            </p:cNvSpPr>
            <p:nvPr/>
          </p:nvSpPr>
          <p:spPr bwMode="auto">
            <a:xfrm>
              <a:off x="5830728" y="2270840"/>
              <a:ext cx="55652" cy="5565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" name="Rectangle 25"/>
          <p:cNvSpPr>
            <a:spLocks noChangeArrowheads="1"/>
          </p:cNvSpPr>
          <p:nvPr/>
        </p:nvSpPr>
        <p:spPr bwMode="auto">
          <a:xfrm>
            <a:off x="5266790" y="3469355"/>
            <a:ext cx="1660276" cy="5059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Lato Bold" panose="020F0802020204030203" pitchFamily="34" charset="0"/>
              </a:rPr>
              <a:t>501 - 1000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5" name="Rectangle 25"/>
          <p:cNvSpPr>
            <a:spLocks noChangeArrowheads="1"/>
          </p:cNvSpPr>
          <p:nvPr/>
        </p:nvSpPr>
        <p:spPr bwMode="auto">
          <a:xfrm>
            <a:off x="5266257" y="2946401"/>
            <a:ext cx="1660276" cy="5213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Lato Bold" panose="020F0802020204030203" pitchFamily="34" charset="0"/>
              </a:rPr>
              <a:t>1001 - 5000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6" name="Rectangle 25"/>
          <p:cNvSpPr>
            <a:spLocks noChangeArrowheads="1"/>
          </p:cNvSpPr>
          <p:nvPr/>
        </p:nvSpPr>
        <p:spPr bwMode="auto">
          <a:xfrm>
            <a:off x="5266790" y="2495105"/>
            <a:ext cx="1660276" cy="451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Lato Bold" panose="020F0802020204030203" pitchFamily="34" charset="0"/>
              </a:rPr>
              <a:t>5000+</a:t>
            </a:r>
            <a:endParaRPr lang="en-US" sz="1400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sp>
        <p:nvSpPr>
          <p:cNvPr id="147" name="Rectangle 25"/>
          <p:cNvSpPr>
            <a:spLocks noChangeArrowheads="1"/>
          </p:cNvSpPr>
          <p:nvPr/>
        </p:nvSpPr>
        <p:spPr bwMode="auto">
          <a:xfrm>
            <a:off x="7090396" y="2495104"/>
            <a:ext cx="94524" cy="2940264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5270728" y="3983982"/>
            <a:ext cx="1660276" cy="457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Lato Bold" panose="020F0802020204030203" pitchFamily="34" charset="0"/>
              </a:rPr>
              <a:t>101 - 500</a:t>
            </a:r>
            <a:endParaRPr lang="en-US" sz="1400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5267441" y="4450585"/>
            <a:ext cx="1682720" cy="486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Lato Bold" panose="020F0802020204030203" pitchFamily="34" charset="0"/>
              </a:rPr>
              <a:t>51 - 100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5260966" y="4937539"/>
            <a:ext cx="1697009" cy="50472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Lato Bold" panose="020F0802020204030203" pitchFamily="34" charset="0"/>
              </a:rPr>
              <a:t>0 - 50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5" grpId="0" animBg="1"/>
      <p:bldP spid="146" grpId="0" animBg="1"/>
      <p:bldP spid="147" grpId="0" animBg="1"/>
      <p:bldP spid="57" grpId="0" animBg="1"/>
      <p:bldP spid="58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1" name="Oval Callout 40"/>
          <p:cNvSpPr/>
          <p:nvPr/>
        </p:nvSpPr>
        <p:spPr>
          <a:xfrm>
            <a:off x="4776876" y="1505526"/>
            <a:ext cx="2610536" cy="1888336"/>
          </a:xfrm>
          <a:prstGeom prst="wedgeEllipseCallout">
            <a:avLst>
              <a:gd name="adj1" fmla="val -284"/>
              <a:gd name="adj2" fmla="val 6713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42" name="Oval Callout 41"/>
          <p:cNvSpPr/>
          <p:nvPr/>
        </p:nvSpPr>
        <p:spPr>
          <a:xfrm>
            <a:off x="6996825" y="1718096"/>
            <a:ext cx="2108486" cy="1525176"/>
          </a:xfrm>
          <a:prstGeom prst="wedgeEllipseCallout">
            <a:avLst>
              <a:gd name="adj1" fmla="val -9789"/>
              <a:gd name="adj2" fmla="val 67814"/>
            </a:avLst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33745"/>
              </a:solidFill>
              <a:latin typeface="FontAwesome" pitchFamily="2" charset="0"/>
            </a:endParaRPr>
          </a:p>
        </p:txBody>
      </p:sp>
      <p:sp>
        <p:nvSpPr>
          <p:cNvPr id="43" name="Oval Callout 42"/>
          <p:cNvSpPr/>
          <p:nvPr/>
        </p:nvSpPr>
        <p:spPr>
          <a:xfrm>
            <a:off x="8711858" y="2015722"/>
            <a:ext cx="1880278" cy="1360102"/>
          </a:xfrm>
          <a:prstGeom prst="wedgeEllipseCallout">
            <a:avLst>
              <a:gd name="adj1" fmla="val -23371"/>
              <a:gd name="adj2" fmla="val 65777"/>
            </a:avLst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Callout 43"/>
          <p:cNvSpPr/>
          <p:nvPr/>
        </p:nvSpPr>
        <p:spPr>
          <a:xfrm flipH="1">
            <a:off x="3083153" y="1718096"/>
            <a:ext cx="2108486" cy="1525176"/>
          </a:xfrm>
          <a:prstGeom prst="wedgeEllipseCallout">
            <a:avLst>
              <a:gd name="adj1" fmla="val -9789"/>
              <a:gd name="adj2" fmla="val 678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33745"/>
              </a:solidFill>
              <a:latin typeface="FontAwesome" pitchFamily="2" charset="0"/>
            </a:endParaRPr>
          </a:p>
        </p:txBody>
      </p:sp>
      <p:sp>
        <p:nvSpPr>
          <p:cNvPr id="64" name="Oval Callout 63"/>
          <p:cNvSpPr/>
          <p:nvPr/>
        </p:nvSpPr>
        <p:spPr>
          <a:xfrm flipH="1">
            <a:off x="1568620" y="2015722"/>
            <a:ext cx="1880278" cy="1360102"/>
          </a:xfrm>
          <a:prstGeom prst="wedgeEllipseCallout">
            <a:avLst>
              <a:gd name="adj1" fmla="val -23371"/>
              <a:gd name="adj2" fmla="val 6577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5354658" y="1727557"/>
            <a:ext cx="1461308" cy="812378"/>
            <a:chOff x="5354658" y="1487414"/>
            <a:chExt cx="1461308" cy="812378"/>
          </a:xfrm>
        </p:grpSpPr>
        <p:sp>
          <p:nvSpPr>
            <p:cNvPr id="83" name="Text Placeholder 33"/>
            <p:cNvSpPr txBox="1">
              <a:spLocks/>
            </p:cNvSpPr>
            <p:nvPr/>
          </p:nvSpPr>
          <p:spPr>
            <a:xfrm>
              <a:off x="5354658" y="1980928"/>
              <a:ext cx="1461308" cy="318864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dirty="0" smtClean="0">
                  <a:solidFill>
                    <a:schemeClr val="bg1"/>
                  </a:solidFill>
                  <a:latin typeface="+mj-lt"/>
                </a:rPr>
                <a:t>Flaky tests (6)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50532" y="1487414"/>
              <a:ext cx="4283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2000" dirty="0">
                  <a:solidFill>
                    <a:srgbClr val="FFFFFF"/>
                  </a:solidFill>
                  <a:latin typeface="FontAwesome" pitchFamily="2" charset="0"/>
                </a:rPr>
                <a:t>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417233" y="1926770"/>
            <a:ext cx="1267670" cy="658551"/>
            <a:chOff x="7352581" y="1714335"/>
            <a:chExt cx="1267670" cy="658551"/>
          </a:xfrm>
        </p:grpSpPr>
        <p:sp>
          <p:nvSpPr>
            <p:cNvPr id="80" name="Text Placeholder 33"/>
            <p:cNvSpPr txBox="1">
              <a:spLocks/>
            </p:cNvSpPr>
            <p:nvPr/>
          </p:nvSpPr>
          <p:spPr>
            <a:xfrm>
              <a:off x="7352581" y="2096274"/>
              <a:ext cx="1267670" cy="27661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Lack of knowledge (6)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773604" y="171433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AU" sz="1600" dirty="0">
                  <a:solidFill>
                    <a:srgbClr val="FFFFFF"/>
                  </a:solidFill>
                  <a:latin typeface="FontAwesome" pitchFamily="2" charset="0"/>
                </a:rPr>
                <a:t></a:t>
              </a:r>
              <a:endParaRPr lang="en-US" sz="16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80181" y="1926770"/>
            <a:ext cx="1267670" cy="658551"/>
            <a:chOff x="7352581" y="1714335"/>
            <a:chExt cx="1267670" cy="658551"/>
          </a:xfrm>
        </p:grpSpPr>
        <p:sp>
          <p:nvSpPr>
            <p:cNvPr id="77" name="Text Placeholder 33"/>
            <p:cNvSpPr txBox="1">
              <a:spLocks/>
            </p:cNvSpPr>
            <p:nvPr/>
          </p:nvSpPr>
          <p:spPr>
            <a:xfrm>
              <a:off x="7352581" y="2096274"/>
              <a:ext cx="1267670" cy="27661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Framework (6)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799252" y="1714335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chemeClr val="bg1"/>
                  </a:solidFill>
                  <a:latin typeface="FontAwesome" pitchFamily="2" charset="0"/>
                </a:rPr>
                <a:t></a:t>
              </a:r>
              <a:endParaRPr lang="en-US" sz="16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062663" y="2132991"/>
            <a:ext cx="1267670" cy="658551"/>
            <a:chOff x="7352581" y="1714335"/>
            <a:chExt cx="1267670" cy="658551"/>
          </a:xfrm>
        </p:grpSpPr>
        <p:sp>
          <p:nvSpPr>
            <p:cNvPr id="74" name="Text Placeholder 33"/>
            <p:cNvSpPr txBox="1">
              <a:spLocks/>
            </p:cNvSpPr>
            <p:nvPr/>
          </p:nvSpPr>
          <p:spPr>
            <a:xfrm>
              <a:off x="7352581" y="2096274"/>
              <a:ext cx="1267670" cy="27661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Synchronization (4)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73604" y="171433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chemeClr val="bg1"/>
                  </a:solidFill>
                  <a:latin typeface="FontAwesome" pitchFamily="2" charset="0"/>
                </a:rPr>
                <a:t></a:t>
              </a:r>
              <a:endParaRPr lang="en-US" sz="16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06143" y="2132991"/>
            <a:ext cx="1267670" cy="658551"/>
            <a:chOff x="7352581" y="1714335"/>
            <a:chExt cx="1267670" cy="658551"/>
          </a:xfrm>
        </p:grpSpPr>
        <p:sp>
          <p:nvSpPr>
            <p:cNvPr id="71" name="Text Placeholder 33"/>
            <p:cNvSpPr txBox="1">
              <a:spLocks/>
            </p:cNvSpPr>
            <p:nvPr/>
          </p:nvSpPr>
          <p:spPr>
            <a:xfrm>
              <a:off x="7352581" y="2096274"/>
              <a:ext cx="1267670" cy="27661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Other, one off issues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766390" y="1714335"/>
              <a:ext cx="4042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FontAwesome" pitchFamily="2" charset="0"/>
                </a:rPr>
                <a:t>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748920" y="4020058"/>
            <a:ext cx="1548157" cy="1605504"/>
            <a:chOff x="7748920" y="4020058"/>
            <a:chExt cx="1548157" cy="1605504"/>
          </a:xfrm>
        </p:grpSpPr>
        <p:sp>
          <p:nvSpPr>
            <p:cNvPr id="101" name="Freeform 100"/>
            <p:cNvSpPr/>
            <p:nvPr/>
          </p:nvSpPr>
          <p:spPr>
            <a:xfrm>
              <a:off x="7748920" y="4020058"/>
              <a:ext cx="1548157" cy="1546161"/>
            </a:xfrm>
            <a:custGeom>
              <a:avLst/>
              <a:gdLst>
                <a:gd name="connsiteX0" fmla="*/ 1246360 w 2340862"/>
                <a:gd name="connsiteY0" fmla="*/ 0 h 2337846"/>
                <a:gd name="connsiteX1" fmla="*/ 1207741 w 2340862"/>
                <a:gd name="connsiteY1" fmla="*/ 126135 h 2337846"/>
                <a:gd name="connsiteX2" fmla="*/ 1389933 w 2340862"/>
                <a:gd name="connsiteY2" fmla="*/ 60821 h 2337846"/>
                <a:gd name="connsiteX3" fmla="*/ 1362433 w 2340862"/>
                <a:gd name="connsiteY3" fmla="*/ 133010 h 2337846"/>
                <a:gd name="connsiteX4" fmla="*/ 1486186 w 2340862"/>
                <a:gd name="connsiteY4" fmla="*/ 105509 h 2337846"/>
                <a:gd name="connsiteX5" fmla="*/ 1444935 w 2340862"/>
                <a:gd name="connsiteY5" fmla="*/ 174261 h 2337846"/>
                <a:gd name="connsiteX6" fmla="*/ 1594094 w 2340862"/>
                <a:gd name="connsiteY6" fmla="*/ 262618 h 2337846"/>
                <a:gd name="connsiteX7" fmla="*/ 1664941 w 2340862"/>
                <a:gd name="connsiteY7" fmla="*/ 438956 h 2337846"/>
                <a:gd name="connsiteX8" fmla="*/ 1678691 w 2340862"/>
                <a:gd name="connsiteY8" fmla="*/ 793028 h 2337846"/>
                <a:gd name="connsiteX9" fmla="*/ 1709630 w 2340862"/>
                <a:gd name="connsiteY9" fmla="*/ 875530 h 2337846"/>
                <a:gd name="connsiteX10" fmla="*/ 1678691 w 2340862"/>
                <a:gd name="connsiteY10" fmla="*/ 1013034 h 2337846"/>
                <a:gd name="connsiteX11" fmla="*/ 1604926 w 2340862"/>
                <a:gd name="connsiteY11" fmla="*/ 1097650 h 2337846"/>
                <a:gd name="connsiteX12" fmla="*/ 1541707 w 2340862"/>
                <a:gd name="connsiteY12" fmla="*/ 1293341 h 2337846"/>
                <a:gd name="connsiteX13" fmla="*/ 1472420 w 2340862"/>
                <a:gd name="connsiteY13" fmla="*/ 1385548 h 2337846"/>
                <a:gd name="connsiteX14" fmla="*/ 1471364 w 2340862"/>
                <a:gd name="connsiteY14" fmla="*/ 1386394 h 2337846"/>
                <a:gd name="connsiteX15" fmla="*/ 1485438 w 2340862"/>
                <a:gd name="connsiteY15" fmla="*/ 1386394 h 2337846"/>
                <a:gd name="connsiteX16" fmla="*/ 1480078 w 2340862"/>
                <a:gd name="connsiteY16" fmla="*/ 1395490 h 2337846"/>
                <a:gd name="connsiteX17" fmla="*/ 1466971 w 2340862"/>
                <a:gd name="connsiteY17" fmla="*/ 1428525 h 2337846"/>
                <a:gd name="connsiteX18" fmla="*/ 1482292 w 2340862"/>
                <a:gd name="connsiteY18" fmla="*/ 1524281 h 2337846"/>
                <a:gd name="connsiteX19" fmla="*/ 1516764 w 2340862"/>
                <a:gd name="connsiteY19" fmla="*/ 1539603 h 2337846"/>
                <a:gd name="connsiteX20" fmla="*/ 1555065 w 2340862"/>
                <a:gd name="connsiteY20" fmla="*/ 1593225 h 2337846"/>
                <a:gd name="connsiteX21" fmla="*/ 1796369 w 2340862"/>
                <a:gd name="connsiteY21" fmla="*/ 1662168 h 2337846"/>
                <a:gd name="connsiteX22" fmla="*/ 2018522 w 2340862"/>
                <a:gd name="connsiteY22" fmla="*/ 1719622 h 2337846"/>
                <a:gd name="connsiteX23" fmla="*/ 2148749 w 2340862"/>
                <a:gd name="connsiteY23" fmla="*/ 1761754 h 2337846"/>
                <a:gd name="connsiteX24" fmla="*/ 2259825 w 2340862"/>
                <a:gd name="connsiteY24" fmla="*/ 1803886 h 2337846"/>
                <a:gd name="connsiteX25" fmla="*/ 2294297 w 2340862"/>
                <a:gd name="connsiteY25" fmla="*/ 1953264 h 2337846"/>
                <a:gd name="connsiteX26" fmla="*/ 2321108 w 2340862"/>
                <a:gd name="connsiteY26" fmla="*/ 2148605 h 2337846"/>
                <a:gd name="connsiteX27" fmla="*/ 2340259 w 2340862"/>
                <a:gd name="connsiteY27" fmla="*/ 2324795 h 2337846"/>
                <a:gd name="connsiteX28" fmla="*/ 2336430 w 2340862"/>
                <a:gd name="connsiteY28" fmla="*/ 2324795 h 2337846"/>
                <a:gd name="connsiteX29" fmla="*/ 1195027 w 2340862"/>
                <a:gd name="connsiteY29" fmla="*/ 2328624 h 2337846"/>
                <a:gd name="connsiteX30" fmla="*/ 0 w 2340862"/>
                <a:gd name="connsiteY30" fmla="*/ 2324795 h 2337846"/>
                <a:gd name="connsiteX31" fmla="*/ 57453 w 2340862"/>
                <a:gd name="connsiteY31" fmla="*/ 1937944 h 2337846"/>
                <a:gd name="connsiteX32" fmla="*/ 103415 w 2340862"/>
                <a:gd name="connsiteY32" fmla="*/ 1800056 h 2337846"/>
                <a:gd name="connsiteX33" fmla="*/ 214492 w 2340862"/>
                <a:gd name="connsiteY33" fmla="*/ 1746433 h 2337846"/>
                <a:gd name="connsiteX34" fmla="*/ 831157 w 2340862"/>
                <a:gd name="connsiteY34" fmla="*/ 1570243 h 2337846"/>
                <a:gd name="connsiteX35" fmla="*/ 854139 w 2340862"/>
                <a:gd name="connsiteY35" fmla="*/ 1516622 h 2337846"/>
                <a:gd name="connsiteX36" fmla="*/ 877119 w 2340862"/>
                <a:gd name="connsiteY36" fmla="*/ 1482148 h 2337846"/>
                <a:gd name="connsiteX37" fmla="*/ 876639 w 2340862"/>
                <a:gd name="connsiteY37" fmla="*/ 1432116 h 2337846"/>
                <a:gd name="connsiteX38" fmla="*/ 867840 w 2340862"/>
                <a:gd name="connsiteY38" fmla="*/ 1386394 h 2337846"/>
                <a:gd name="connsiteX39" fmla="*/ 870670 w 2340862"/>
                <a:gd name="connsiteY39" fmla="*/ 1386394 h 2337846"/>
                <a:gd name="connsiteX40" fmla="*/ 845132 w 2340862"/>
                <a:gd name="connsiteY40" fmla="*/ 1351221 h 2337846"/>
                <a:gd name="connsiteX41" fmla="*/ 812418 w 2340862"/>
                <a:gd name="connsiteY41" fmla="*/ 1298354 h 2337846"/>
                <a:gd name="connsiteX42" fmla="*/ 753979 w 2340862"/>
                <a:gd name="connsiteY42" fmla="*/ 1092099 h 2337846"/>
                <a:gd name="connsiteX43" fmla="*/ 661164 w 2340862"/>
                <a:gd name="connsiteY43" fmla="*/ 992408 h 2337846"/>
                <a:gd name="connsiteX44" fmla="*/ 625193 w 2340862"/>
                <a:gd name="connsiteY44" fmla="*/ 833491 h 2337846"/>
                <a:gd name="connsiteX45" fmla="*/ 668039 w 2340862"/>
                <a:gd name="connsiteY45" fmla="*/ 768965 h 2337846"/>
                <a:gd name="connsiteX46" fmla="*/ 643976 w 2340862"/>
                <a:gd name="connsiteY46" fmla="*/ 603960 h 2337846"/>
                <a:gd name="connsiteX47" fmla="*/ 685227 w 2340862"/>
                <a:gd name="connsiteY47" fmla="*/ 339266 h 2337846"/>
                <a:gd name="connsiteX48" fmla="*/ 795230 w 2340862"/>
                <a:gd name="connsiteY48" fmla="*/ 174261 h 2337846"/>
                <a:gd name="connsiteX49" fmla="*/ 798667 w 2340862"/>
                <a:gd name="connsiteY49" fmla="*/ 212075 h 2337846"/>
                <a:gd name="connsiteX50" fmla="*/ 949921 w 2340862"/>
                <a:gd name="connsiteY50" fmla="*/ 105509 h 2337846"/>
                <a:gd name="connsiteX51" fmla="*/ 953359 w 2340862"/>
                <a:gd name="connsiteY51" fmla="*/ 143323 h 2337846"/>
                <a:gd name="connsiteX52" fmla="*/ 1246360 w 2340862"/>
                <a:gd name="connsiteY52" fmla="*/ 0 h 2337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340862" h="2337846">
                  <a:moveTo>
                    <a:pt x="1246360" y="0"/>
                  </a:moveTo>
                  <a:cubicBezTo>
                    <a:pt x="1260182" y="32854"/>
                    <a:pt x="1242153" y="87820"/>
                    <a:pt x="1207741" y="126135"/>
                  </a:cubicBezTo>
                  <a:cubicBezTo>
                    <a:pt x="1259055" y="100157"/>
                    <a:pt x="1309383" y="78725"/>
                    <a:pt x="1389933" y="60821"/>
                  </a:cubicBezTo>
                  <a:cubicBezTo>
                    <a:pt x="1391903" y="92923"/>
                    <a:pt x="1346391" y="125562"/>
                    <a:pt x="1362433" y="133010"/>
                  </a:cubicBezTo>
                  <a:cubicBezTo>
                    <a:pt x="1378475" y="140458"/>
                    <a:pt x="1472436" y="98634"/>
                    <a:pt x="1486186" y="105509"/>
                  </a:cubicBezTo>
                  <a:cubicBezTo>
                    <a:pt x="1499936" y="112384"/>
                    <a:pt x="1432903" y="158792"/>
                    <a:pt x="1444935" y="174261"/>
                  </a:cubicBezTo>
                  <a:cubicBezTo>
                    <a:pt x="1497448" y="184968"/>
                    <a:pt x="1557426" y="218502"/>
                    <a:pt x="1594094" y="262618"/>
                  </a:cubicBezTo>
                  <a:cubicBezTo>
                    <a:pt x="1630762" y="306734"/>
                    <a:pt x="1650842" y="350554"/>
                    <a:pt x="1664941" y="438956"/>
                  </a:cubicBezTo>
                  <a:cubicBezTo>
                    <a:pt x="1679040" y="527358"/>
                    <a:pt x="1705619" y="713391"/>
                    <a:pt x="1678691" y="793028"/>
                  </a:cubicBezTo>
                  <a:cubicBezTo>
                    <a:pt x="1706764" y="827977"/>
                    <a:pt x="1709630" y="838862"/>
                    <a:pt x="1709630" y="875530"/>
                  </a:cubicBezTo>
                  <a:cubicBezTo>
                    <a:pt x="1709630" y="912198"/>
                    <a:pt x="1696142" y="976014"/>
                    <a:pt x="1678691" y="1013034"/>
                  </a:cubicBezTo>
                  <a:cubicBezTo>
                    <a:pt x="1661240" y="1050054"/>
                    <a:pt x="1624979" y="1054107"/>
                    <a:pt x="1604926" y="1097650"/>
                  </a:cubicBezTo>
                  <a:cubicBezTo>
                    <a:pt x="1584872" y="1181674"/>
                    <a:pt x="1564535" y="1218054"/>
                    <a:pt x="1541707" y="1293341"/>
                  </a:cubicBezTo>
                  <a:cubicBezTo>
                    <a:pt x="1529102" y="1320268"/>
                    <a:pt x="1504884" y="1354282"/>
                    <a:pt x="1472420" y="1385548"/>
                  </a:cubicBezTo>
                  <a:lnTo>
                    <a:pt x="1471364" y="1386394"/>
                  </a:lnTo>
                  <a:lnTo>
                    <a:pt x="1485438" y="1386394"/>
                  </a:lnTo>
                  <a:lnTo>
                    <a:pt x="1480078" y="1395490"/>
                  </a:lnTo>
                  <a:cubicBezTo>
                    <a:pt x="1471759" y="1407938"/>
                    <a:pt x="1467929" y="1410332"/>
                    <a:pt x="1466971" y="1428525"/>
                  </a:cubicBezTo>
                  <a:cubicBezTo>
                    <a:pt x="1465694" y="1452783"/>
                    <a:pt x="1473993" y="1505769"/>
                    <a:pt x="1482292" y="1524281"/>
                  </a:cubicBezTo>
                  <a:cubicBezTo>
                    <a:pt x="1490591" y="1542794"/>
                    <a:pt x="1505911" y="1526198"/>
                    <a:pt x="1516764" y="1539603"/>
                  </a:cubicBezTo>
                  <a:cubicBezTo>
                    <a:pt x="1527616" y="1553009"/>
                    <a:pt x="1508463" y="1572798"/>
                    <a:pt x="1555065" y="1593225"/>
                  </a:cubicBezTo>
                  <a:cubicBezTo>
                    <a:pt x="1601666" y="1613652"/>
                    <a:pt x="1719126" y="1641103"/>
                    <a:pt x="1796369" y="1662168"/>
                  </a:cubicBezTo>
                  <a:cubicBezTo>
                    <a:pt x="1873612" y="1683235"/>
                    <a:pt x="1959792" y="1703024"/>
                    <a:pt x="2018522" y="1719622"/>
                  </a:cubicBezTo>
                  <a:cubicBezTo>
                    <a:pt x="2077252" y="1736219"/>
                    <a:pt x="2108531" y="1747709"/>
                    <a:pt x="2148749" y="1761754"/>
                  </a:cubicBezTo>
                  <a:cubicBezTo>
                    <a:pt x="2188967" y="1775798"/>
                    <a:pt x="2235567" y="1771967"/>
                    <a:pt x="2259825" y="1803886"/>
                  </a:cubicBezTo>
                  <a:cubicBezTo>
                    <a:pt x="2284083" y="1835805"/>
                    <a:pt x="2284083" y="1895811"/>
                    <a:pt x="2294297" y="1953264"/>
                  </a:cubicBezTo>
                  <a:cubicBezTo>
                    <a:pt x="2304510" y="2010718"/>
                    <a:pt x="2313448" y="2086683"/>
                    <a:pt x="2321108" y="2148605"/>
                  </a:cubicBezTo>
                  <a:cubicBezTo>
                    <a:pt x="2328769" y="2210527"/>
                    <a:pt x="2337705" y="2295430"/>
                    <a:pt x="2340259" y="2324795"/>
                  </a:cubicBezTo>
                  <a:cubicBezTo>
                    <a:pt x="2342813" y="2354160"/>
                    <a:pt x="2336430" y="2324795"/>
                    <a:pt x="2336430" y="2324795"/>
                  </a:cubicBezTo>
                  <a:lnTo>
                    <a:pt x="1195027" y="2328624"/>
                  </a:lnTo>
                  <a:cubicBezTo>
                    <a:pt x="924359" y="2335646"/>
                    <a:pt x="597513" y="2326709"/>
                    <a:pt x="0" y="2324795"/>
                  </a:cubicBezTo>
                  <a:cubicBezTo>
                    <a:pt x="1915" y="2282663"/>
                    <a:pt x="40218" y="2025401"/>
                    <a:pt x="57453" y="1937944"/>
                  </a:cubicBezTo>
                  <a:cubicBezTo>
                    <a:pt x="74689" y="1850487"/>
                    <a:pt x="77242" y="1831975"/>
                    <a:pt x="103415" y="1800056"/>
                  </a:cubicBezTo>
                  <a:cubicBezTo>
                    <a:pt x="129589" y="1768137"/>
                    <a:pt x="93202" y="1784736"/>
                    <a:pt x="214492" y="1746433"/>
                  </a:cubicBezTo>
                  <a:cubicBezTo>
                    <a:pt x="335781" y="1708131"/>
                    <a:pt x="820304" y="1577904"/>
                    <a:pt x="831157" y="1570243"/>
                  </a:cubicBezTo>
                  <a:cubicBezTo>
                    <a:pt x="842010" y="1562583"/>
                    <a:pt x="846478" y="1531304"/>
                    <a:pt x="854139" y="1516622"/>
                  </a:cubicBezTo>
                  <a:cubicBezTo>
                    <a:pt x="861799" y="1501939"/>
                    <a:pt x="875204" y="1505768"/>
                    <a:pt x="877119" y="1482148"/>
                  </a:cubicBezTo>
                  <a:cubicBezTo>
                    <a:pt x="878076" y="1470339"/>
                    <a:pt x="878236" y="1451826"/>
                    <a:pt x="876639" y="1432116"/>
                  </a:cubicBezTo>
                  <a:lnTo>
                    <a:pt x="867840" y="1386394"/>
                  </a:lnTo>
                  <a:lnTo>
                    <a:pt x="870670" y="1386394"/>
                  </a:lnTo>
                  <a:lnTo>
                    <a:pt x="845132" y="1351221"/>
                  </a:lnTo>
                  <a:cubicBezTo>
                    <a:pt x="833213" y="1332821"/>
                    <a:pt x="822447" y="1314706"/>
                    <a:pt x="812418" y="1298354"/>
                  </a:cubicBezTo>
                  <a:cubicBezTo>
                    <a:pt x="772304" y="1232947"/>
                    <a:pt x="760411" y="1175431"/>
                    <a:pt x="753979" y="1092099"/>
                  </a:cubicBezTo>
                  <a:cubicBezTo>
                    <a:pt x="737302" y="1069817"/>
                    <a:pt x="682628" y="1035509"/>
                    <a:pt x="661164" y="992408"/>
                  </a:cubicBezTo>
                  <a:cubicBezTo>
                    <a:pt x="639700" y="949307"/>
                    <a:pt x="624047" y="870731"/>
                    <a:pt x="625193" y="833491"/>
                  </a:cubicBezTo>
                  <a:cubicBezTo>
                    <a:pt x="626339" y="796250"/>
                    <a:pt x="650224" y="779439"/>
                    <a:pt x="668039" y="768965"/>
                  </a:cubicBezTo>
                  <a:cubicBezTo>
                    <a:pt x="669185" y="732297"/>
                    <a:pt x="641111" y="675576"/>
                    <a:pt x="643976" y="603960"/>
                  </a:cubicBezTo>
                  <a:cubicBezTo>
                    <a:pt x="646841" y="532344"/>
                    <a:pt x="660018" y="410883"/>
                    <a:pt x="685227" y="339266"/>
                  </a:cubicBezTo>
                  <a:cubicBezTo>
                    <a:pt x="710436" y="267649"/>
                    <a:pt x="776323" y="195459"/>
                    <a:pt x="795230" y="174261"/>
                  </a:cubicBezTo>
                  <a:cubicBezTo>
                    <a:pt x="814137" y="153062"/>
                    <a:pt x="772885" y="223534"/>
                    <a:pt x="798667" y="212075"/>
                  </a:cubicBezTo>
                  <a:cubicBezTo>
                    <a:pt x="824449" y="200616"/>
                    <a:pt x="924139" y="116968"/>
                    <a:pt x="949921" y="105509"/>
                  </a:cubicBezTo>
                  <a:cubicBezTo>
                    <a:pt x="975703" y="94050"/>
                    <a:pt x="949196" y="127570"/>
                    <a:pt x="953359" y="143323"/>
                  </a:cubicBezTo>
                  <a:cubicBezTo>
                    <a:pt x="1076584" y="47156"/>
                    <a:pt x="1203963" y="2865"/>
                    <a:pt x="12463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8334301" y="5073670"/>
              <a:ext cx="377558" cy="551892"/>
              <a:chOff x="8334300" y="5005568"/>
              <a:chExt cx="435951" cy="637247"/>
            </a:xfrm>
          </p:grpSpPr>
          <p:sp>
            <p:nvSpPr>
              <p:cNvPr id="103" name="Freeform 102"/>
              <p:cNvSpPr/>
              <p:nvPr/>
            </p:nvSpPr>
            <p:spPr>
              <a:xfrm>
                <a:off x="8334300" y="5025839"/>
                <a:ext cx="172407" cy="61697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0 h 611879"/>
                  <a:gd name="connsiteX1" fmla="*/ 105427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957 w 152237"/>
                  <a:gd name="connsiteY0" fmla="*/ 0 h 616976"/>
                  <a:gd name="connsiteX1" fmla="*/ 95087 w 152237"/>
                  <a:gd name="connsiteY1" fmla="*/ 90768 h 616976"/>
                  <a:gd name="connsiteX2" fmla="*/ 108534 w 152237"/>
                  <a:gd name="connsiteY2" fmla="*/ 158003 h 616976"/>
                  <a:gd name="connsiteX3" fmla="*/ 152237 w 152237"/>
                  <a:gd name="connsiteY3" fmla="*/ 184897 h 616976"/>
                  <a:gd name="connsiteX4" fmla="*/ 95087 w 152237"/>
                  <a:gd name="connsiteY4" fmla="*/ 564777 h 616976"/>
                  <a:gd name="connsiteX5" fmla="*/ 64831 w 152237"/>
                  <a:gd name="connsiteY5" fmla="*/ 554691 h 616976"/>
                  <a:gd name="connsiteX6" fmla="*/ 957 w 152237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5428" h="616976">
                    <a:moveTo>
                      <a:pt x="957" y="0"/>
                    </a:moveTo>
                    <a:cubicBezTo>
                      <a:pt x="36815" y="65555"/>
                      <a:pt x="45781" y="66115"/>
                      <a:pt x="95087" y="90768"/>
                    </a:cubicBezTo>
                    <a:cubicBezTo>
                      <a:pt x="104052" y="145676"/>
                      <a:pt x="101810" y="183217"/>
                      <a:pt x="135428" y="208429"/>
                    </a:cubicBezTo>
                    <a:cubicBezTo>
                      <a:pt x="132066" y="277905"/>
                      <a:pt x="111896" y="504826"/>
                      <a:pt x="95087" y="564777"/>
                    </a:cubicBezTo>
                    <a:cubicBezTo>
                      <a:pt x="78278" y="624728"/>
                      <a:pt x="81080" y="647139"/>
                      <a:pt x="64831" y="554691"/>
                    </a:cubicBezTo>
                    <a:cubicBezTo>
                      <a:pt x="48582" y="462243"/>
                      <a:pt x="-8008" y="75640"/>
                      <a:pt x="9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 flipH="1">
                <a:off x="8593754" y="5005568"/>
                <a:ext cx="176497" cy="60821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0 h 611879"/>
                  <a:gd name="connsiteX1" fmla="*/ 105427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957 w 152237"/>
                  <a:gd name="connsiteY0" fmla="*/ 0 h 616976"/>
                  <a:gd name="connsiteX1" fmla="*/ 95087 w 152237"/>
                  <a:gd name="connsiteY1" fmla="*/ 90768 h 616976"/>
                  <a:gd name="connsiteX2" fmla="*/ 108534 w 152237"/>
                  <a:gd name="connsiteY2" fmla="*/ 158003 h 616976"/>
                  <a:gd name="connsiteX3" fmla="*/ 152237 w 152237"/>
                  <a:gd name="connsiteY3" fmla="*/ 184897 h 616976"/>
                  <a:gd name="connsiteX4" fmla="*/ 95087 w 152237"/>
                  <a:gd name="connsiteY4" fmla="*/ 564777 h 616976"/>
                  <a:gd name="connsiteX5" fmla="*/ 64831 w 152237"/>
                  <a:gd name="connsiteY5" fmla="*/ 554691 h 616976"/>
                  <a:gd name="connsiteX6" fmla="*/ 957 w 152237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85052 w 135428"/>
                  <a:gd name="connsiteY1" fmla="*/ 94129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680 w 165258"/>
                  <a:gd name="connsiteY0" fmla="*/ 0 h 631958"/>
                  <a:gd name="connsiteX1" fmla="*/ 114882 w 165258"/>
                  <a:gd name="connsiteY1" fmla="*/ 107576 h 631958"/>
                  <a:gd name="connsiteX2" fmla="*/ 165258 w 165258"/>
                  <a:gd name="connsiteY2" fmla="*/ 221876 h 631958"/>
                  <a:gd name="connsiteX3" fmla="*/ 124917 w 165258"/>
                  <a:gd name="connsiteY3" fmla="*/ 578224 h 631958"/>
                  <a:gd name="connsiteX4" fmla="*/ 94661 w 165258"/>
                  <a:gd name="connsiteY4" fmla="*/ 568138 h 631958"/>
                  <a:gd name="connsiteX5" fmla="*/ 680 w 165258"/>
                  <a:gd name="connsiteY5" fmla="*/ 0 h 631958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6511"/>
                  <a:gd name="connsiteY0" fmla="*/ 0 h 630644"/>
                  <a:gd name="connsiteX1" fmla="*/ 115271 w 166511"/>
                  <a:gd name="connsiteY1" fmla="*/ 107576 h 630644"/>
                  <a:gd name="connsiteX2" fmla="*/ 165647 w 166511"/>
                  <a:gd name="connsiteY2" fmla="*/ 221876 h 630644"/>
                  <a:gd name="connsiteX3" fmla="*/ 143686 w 166511"/>
                  <a:gd name="connsiteY3" fmla="*/ 416005 h 630644"/>
                  <a:gd name="connsiteX4" fmla="*/ 125306 w 166511"/>
                  <a:gd name="connsiteY4" fmla="*/ 578224 h 630644"/>
                  <a:gd name="connsiteX5" fmla="*/ 95050 w 166511"/>
                  <a:gd name="connsiteY5" fmla="*/ 568138 h 630644"/>
                  <a:gd name="connsiteX6" fmla="*/ 1069 w 166511"/>
                  <a:gd name="connsiteY6" fmla="*/ 0 h 630644"/>
                  <a:gd name="connsiteX0" fmla="*/ 5716 w 171158"/>
                  <a:gd name="connsiteY0" fmla="*/ 0 h 601393"/>
                  <a:gd name="connsiteX1" fmla="*/ 119918 w 171158"/>
                  <a:gd name="connsiteY1" fmla="*/ 107576 h 601393"/>
                  <a:gd name="connsiteX2" fmla="*/ 170294 w 171158"/>
                  <a:gd name="connsiteY2" fmla="*/ 221876 h 601393"/>
                  <a:gd name="connsiteX3" fmla="*/ 148333 w 171158"/>
                  <a:gd name="connsiteY3" fmla="*/ 416005 h 601393"/>
                  <a:gd name="connsiteX4" fmla="*/ 129953 w 171158"/>
                  <a:gd name="connsiteY4" fmla="*/ 578224 h 601393"/>
                  <a:gd name="connsiteX5" fmla="*/ 99697 w 171158"/>
                  <a:gd name="connsiteY5" fmla="*/ 568138 h 601393"/>
                  <a:gd name="connsiteX6" fmla="*/ 22713 w 171158"/>
                  <a:gd name="connsiteY6" fmla="*/ 276115 h 601393"/>
                  <a:gd name="connsiteX7" fmla="*/ 5716 w 171158"/>
                  <a:gd name="connsiteY7" fmla="*/ 0 h 601393"/>
                  <a:gd name="connsiteX0" fmla="*/ 4248 w 179875"/>
                  <a:gd name="connsiteY0" fmla="*/ 0 h 608216"/>
                  <a:gd name="connsiteX1" fmla="*/ 128635 w 179875"/>
                  <a:gd name="connsiteY1" fmla="*/ 114399 h 608216"/>
                  <a:gd name="connsiteX2" fmla="*/ 179011 w 179875"/>
                  <a:gd name="connsiteY2" fmla="*/ 228699 h 608216"/>
                  <a:gd name="connsiteX3" fmla="*/ 157050 w 179875"/>
                  <a:gd name="connsiteY3" fmla="*/ 422828 h 608216"/>
                  <a:gd name="connsiteX4" fmla="*/ 138670 w 179875"/>
                  <a:gd name="connsiteY4" fmla="*/ 585047 h 608216"/>
                  <a:gd name="connsiteX5" fmla="*/ 108414 w 179875"/>
                  <a:gd name="connsiteY5" fmla="*/ 574961 h 608216"/>
                  <a:gd name="connsiteX6" fmla="*/ 31430 w 179875"/>
                  <a:gd name="connsiteY6" fmla="*/ 282938 h 608216"/>
                  <a:gd name="connsiteX7" fmla="*/ 4248 w 179875"/>
                  <a:gd name="connsiteY7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74763 w 175627"/>
                  <a:gd name="connsiteY2" fmla="*/ 228699 h 608216"/>
                  <a:gd name="connsiteX3" fmla="*/ 152802 w 175627"/>
                  <a:gd name="connsiteY3" fmla="*/ 422828 h 608216"/>
                  <a:gd name="connsiteX4" fmla="*/ 134422 w 175627"/>
                  <a:gd name="connsiteY4" fmla="*/ 585047 h 608216"/>
                  <a:gd name="connsiteX5" fmla="*/ 104166 w 175627"/>
                  <a:gd name="connsiteY5" fmla="*/ 574961 h 608216"/>
                  <a:gd name="connsiteX6" fmla="*/ 27182 w 175627"/>
                  <a:gd name="connsiteY6" fmla="*/ 282938 h 608216"/>
                  <a:gd name="connsiteX7" fmla="*/ 0 w 175627"/>
                  <a:gd name="connsiteY7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627" h="608216">
                    <a:moveTo>
                      <a:pt x="0" y="0"/>
                    </a:moveTo>
                    <a:cubicBezTo>
                      <a:pt x="35858" y="65555"/>
                      <a:pt x="98847" y="86334"/>
                      <a:pt x="124387" y="114399"/>
                    </a:cubicBezTo>
                    <a:cubicBezTo>
                      <a:pt x="120428" y="142221"/>
                      <a:pt x="120639" y="154707"/>
                      <a:pt x="129035" y="173757"/>
                    </a:cubicBezTo>
                    <a:cubicBezTo>
                      <a:pt x="137431" y="192807"/>
                      <a:pt x="152129" y="206522"/>
                      <a:pt x="174763" y="228699"/>
                    </a:cubicBezTo>
                    <a:cubicBezTo>
                      <a:pt x="180065" y="280673"/>
                      <a:pt x="159526" y="363437"/>
                      <a:pt x="152802" y="422828"/>
                    </a:cubicBezTo>
                    <a:cubicBezTo>
                      <a:pt x="146079" y="482219"/>
                      <a:pt x="143094" y="560260"/>
                      <a:pt x="134422" y="585047"/>
                    </a:cubicBezTo>
                    <a:cubicBezTo>
                      <a:pt x="125750" y="609834"/>
                      <a:pt x="122039" y="625312"/>
                      <a:pt x="104166" y="574961"/>
                    </a:cubicBezTo>
                    <a:cubicBezTo>
                      <a:pt x="86293" y="524610"/>
                      <a:pt x="42845" y="377628"/>
                      <a:pt x="27182" y="282938"/>
                    </a:cubicBezTo>
                    <a:cubicBezTo>
                      <a:pt x="11519" y="188248"/>
                      <a:pt x="9262" y="6846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2894923" y="4020058"/>
            <a:ext cx="1548157" cy="1605504"/>
            <a:chOff x="2894923" y="4020058"/>
            <a:chExt cx="1548157" cy="1605504"/>
          </a:xfrm>
        </p:grpSpPr>
        <p:sp>
          <p:nvSpPr>
            <p:cNvPr id="106" name="Freeform 105"/>
            <p:cNvSpPr/>
            <p:nvPr/>
          </p:nvSpPr>
          <p:spPr>
            <a:xfrm>
              <a:off x="2894923" y="4020058"/>
              <a:ext cx="1548157" cy="1546161"/>
            </a:xfrm>
            <a:custGeom>
              <a:avLst/>
              <a:gdLst>
                <a:gd name="connsiteX0" fmla="*/ 1246360 w 2340862"/>
                <a:gd name="connsiteY0" fmla="*/ 0 h 2337846"/>
                <a:gd name="connsiteX1" fmla="*/ 1207741 w 2340862"/>
                <a:gd name="connsiteY1" fmla="*/ 126135 h 2337846"/>
                <a:gd name="connsiteX2" fmla="*/ 1389933 w 2340862"/>
                <a:gd name="connsiteY2" fmla="*/ 60821 h 2337846"/>
                <a:gd name="connsiteX3" fmla="*/ 1362433 w 2340862"/>
                <a:gd name="connsiteY3" fmla="*/ 133010 h 2337846"/>
                <a:gd name="connsiteX4" fmla="*/ 1486186 w 2340862"/>
                <a:gd name="connsiteY4" fmla="*/ 105509 h 2337846"/>
                <a:gd name="connsiteX5" fmla="*/ 1444935 w 2340862"/>
                <a:gd name="connsiteY5" fmla="*/ 174261 h 2337846"/>
                <a:gd name="connsiteX6" fmla="*/ 1594094 w 2340862"/>
                <a:gd name="connsiteY6" fmla="*/ 262618 h 2337846"/>
                <a:gd name="connsiteX7" fmla="*/ 1664941 w 2340862"/>
                <a:gd name="connsiteY7" fmla="*/ 438956 h 2337846"/>
                <a:gd name="connsiteX8" fmla="*/ 1678691 w 2340862"/>
                <a:gd name="connsiteY8" fmla="*/ 793028 h 2337846"/>
                <a:gd name="connsiteX9" fmla="*/ 1709630 w 2340862"/>
                <a:gd name="connsiteY9" fmla="*/ 875530 h 2337846"/>
                <a:gd name="connsiteX10" fmla="*/ 1678691 w 2340862"/>
                <a:gd name="connsiteY10" fmla="*/ 1013034 h 2337846"/>
                <a:gd name="connsiteX11" fmla="*/ 1604926 w 2340862"/>
                <a:gd name="connsiteY11" fmla="*/ 1097650 h 2337846"/>
                <a:gd name="connsiteX12" fmla="*/ 1541707 w 2340862"/>
                <a:gd name="connsiteY12" fmla="*/ 1293341 h 2337846"/>
                <a:gd name="connsiteX13" fmla="*/ 1472420 w 2340862"/>
                <a:gd name="connsiteY13" fmla="*/ 1385548 h 2337846"/>
                <a:gd name="connsiteX14" fmla="*/ 1471364 w 2340862"/>
                <a:gd name="connsiteY14" fmla="*/ 1386394 h 2337846"/>
                <a:gd name="connsiteX15" fmla="*/ 1485438 w 2340862"/>
                <a:gd name="connsiteY15" fmla="*/ 1386394 h 2337846"/>
                <a:gd name="connsiteX16" fmla="*/ 1480078 w 2340862"/>
                <a:gd name="connsiteY16" fmla="*/ 1395490 h 2337846"/>
                <a:gd name="connsiteX17" fmla="*/ 1466971 w 2340862"/>
                <a:gd name="connsiteY17" fmla="*/ 1428525 h 2337846"/>
                <a:gd name="connsiteX18" fmla="*/ 1482292 w 2340862"/>
                <a:gd name="connsiteY18" fmla="*/ 1524281 h 2337846"/>
                <a:gd name="connsiteX19" fmla="*/ 1516764 w 2340862"/>
                <a:gd name="connsiteY19" fmla="*/ 1539603 h 2337846"/>
                <a:gd name="connsiteX20" fmla="*/ 1555065 w 2340862"/>
                <a:gd name="connsiteY20" fmla="*/ 1593225 h 2337846"/>
                <a:gd name="connsiteX21" fmla="*/ 1796369 w 2340862"/>
                <a:gd name="connsiteY21" fmla="*/ 1662168 h 2337846"/>
                <a:gd name="connsiteX22" fmla="*/ 2018522 w 2340862"/>
                <a:gd name="connsiteY22" fmla="*/ 1719622 h 2337846"/>
                <a:gd name="connsiteX23" fmla="*/ 2148749 w 2340862"/>
                <a:gd name="connsiteY23" fmla="*/ 1761754 h 2337846"/>
                <a:gd name="connsiteX24" fmla="*/ 2259825 w 2340862"/>
                <a:gd name="connsiteY24" fmla="*/ 1803886 h 2337846"/>
                <a:gd name="connsiteX25" fmla="*/ 2294297 w 2340862"/>
                <a:gd name="connsiteY25" fmla="*/ 1953264 h 2337846"/>
                <a:gd name="connsiteX26" fmla="*/ 2321108 w 2340862"/>
                <a:gd name="connsiteY26" fmla="*/ 2148605 h 2337846"/>
                <a:gd name="connsiteX27" fmla="*/ 2340259 w 2340862"/>
                <a:gd name="connsiteY27" fmla="*/ 2324795 h 2337846"/>
                <a:gd name="connsiteX28" fmla="*/ 2336430 w 2340862"/>
                <a:gd name="connsiteY28" fmla="*/ 2324795 h 2337846"/>
                <a:gd name="connsiteX29" fmla="*/ 1195027 w 2340862"/>
                <a:gd name="connsiteY29" fmla="*/ 2328624 h 2337846"/>
                <a:gd name="connsiteX30" fmla="*/ 0 w 2340862"/>
                <a:gd name="connsiteY30" fmla="*/ 2324795 h 2337846"/>
                <a:gd name="connsiteX31" fmla="*/ 57453 w 2340862"/>
                <a:gd name="connsiteY31" fmla="*/ 1937944 h 2337846"/>
                <a:gd name="connsiteX32" fmla="*/ 103415 w 2340862"/>
                <a:gd name="connsiteY32" fmla="*/ 1800056 h 2337846"/>
                <a:gd name="connsiteX33" fmla="*/ 214492 w 2340862"/>
                <a:gd name="connsiteY33" fmla="*/ 1746433 h 2337846"/>
                <a:gd name="connsiteX34" fmla="*/ 831157 w 2340862"/>
                <a:gd name="connsiteY34" fmla="*/ 1570243 h 2337846"/>
                <a:gd name="connsiteX35" fmla="*/ 854139 w 2340862"/>
                <a:gd name="connsiteY35" fmla="*/ 1516622 h 2337846"/>
                <a:gd name="connsiteX36" fmla="*/ 877119 w 2340862"/>
                <a:gd name="connsiteY36" fmla="*/ 1482148 h 2337846"/>
                <a:gd name="connsiteX37" fmla="*/ 876639 w 2340862"/>
                <a:gd name="connsiteY37" fmla="*/ 1432116 h 2337846"/>
                <a:gd name="connsiteX38" fmla="*/ 867840 w 2340862"/>
                <a:gd name="connsiteY38" fmla="*/ 1386394 h 2337846"/>
                <a:gd name="connsiteX39" fmla="*/ 870670 w 2340862"/>
                <a:gd name="connsiteY39" fmla="*/ 1386394 h 2337846"/>
                <a:gd name="connsiteX40" fmla="*/ 845132 w 2340862"/>
                <a:gd name="connsiteY40" fmla="*/ 1351221 h 2337846"/>
                <a:gd name="connsiteX41" fmla="*/ 812418 w 2340862"/>
                <a:gd name="connsiteY41" fmla="*/ 1298354 h 2337846"/>
                <a:gd name="connsiteX42" fmla="*/ 753979 w 2340862"/>
                <a:gd name="connsiteY42" fmla="*/ 1092099 h 2337846"/>
                <a:gd name="connsiteX43" fmla="*/ 661164 w 2340862"/>
                <a:gd name="connsiteY43" fmla="*/ 992408 h 2337846"/>
                <a:gd name="connsiteX44" fmla="*/ 625193 w 2340862"/>
                <a:gd name="connsiteY44" fmla="*/ 833491 h 2337846"/>
                <a:gd name="connsiteX45" fmla="*/ 668039 w 2340862"/>
                <a:gd name="connsiteY45" fmla="*/ 768965 h 2337846"/>
                <a:gd name="connsiteX46" fmla="*/ 643976 w 2340862"/>
                <a:gd name="connsiteY46" fmla="*/ 603960 h 2337846"/>
                <a:gd name="connsiteX47" fmla="*/ 685227 w 2340862"/>
                <a:gd name="connsiteY47" fmla="*/ 339266 h 2337846"/>
                <a:gd name="connsiteX48" fmla="*/ 795230 w 2340862"/>
                <a:gd name="connsiteY48" fmla="*/ 174261 h 2337846"/>
                <a:gd name="connsiteX49" fmla="*/ 798667 w 2340862"/>
                <a:gd name="connsiteY49" fmla="*/ 212075 h 2337846"/>
                <a:gd name="connsiteX50" fmla="*/ 949921 w 2340862"/>
                <a:gd name="connsiteY50" fmla="*/ 105509 h 2337846"/>
                <a:gd name="connsiteX51" fmla="*/ 953359 w 2340862"/>
                <a:gd name="connsiteY51" fmla="*/ 143323 h 2337846"/>
                <a:gd name="connsiteX52" fmla="*/ 1246360 w 2340862"/>
                <a:gd name="connsiteY52" fmla="*/ 0 h 2337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340862" h="2337846">
                  <a:moveTo>
                    <a:pt x="1246360" y="0"/>
                  </a:moveTo>
                  <a:cubicBezTo>
                    <a:pt x="1260182" y="32854"/>
                    <a:pt x="1242153" y="87820"/>
                    <a:pt x="1207741" y="126135"/>
                  </a:cubicBezTo>
                  <a:cubicBezTo>
                    <a:pt x="1259055" y="100157"/>
                    <a:pt x="1309383" y="78725"/>
                    <a:pt x="1389933" y="60821"/>
                  </a:cubicBezTo>
                  <a:cubicBezTo>
                    <a:pt x="1391903" y="92923"/>
                    <a:pt x="1346391" y="125562"/>
                    <a:pt x="1362433" y="133010"/>
                  </a:cubicBezTo>
                  <a:cubicBezTo>
                    <a:pt x="1378475" y="140458"/>
                    <a:pt x="1472436" y="98634"/>
                    <a:pt x="1486186" y="105509"/>
                  </a:cubicBezTo>
                  <a:cubicBezTo>
                    <a:pt x="1499936" y="112384"/>
                    <a:pt x="1432903" y="158792"/>
                    <a:pt x="1444935" y="174261"/>
                  </a:cubicBezTo>
                  <a:cubicBezTo>
                    <a:pt x="1497448" y="184968"/>
                    <a:pt x="1557426" y="218502"/>
                    <a:pt x="1594094" y="262618"/>
                  </a:cubicBezTo>
                  <a:cubicBezTo>
                    <a:pt x="1630762" y="306734"/>
                    <a:pt x="1650842" y="350554"/>
                    <a:pt x="1664941" y="438956"/>
                  </a:cubicBezTo>
                  <a:cubicBezTo>
                    <a:pt x="1679040" y="527358"/>
                    <a:pt x="1705619" y="713391"/>
                    <a:pt x="1678691" y="793028"/>
                  </a:cubicBezTo>
                  <a:cubicBezTo>
                    <a:pt x="1706764" y="827977"/>
                    <a:pt x="1709630" y="838862"/>
                    <a:pt x="1709630" y="875530"/>
                  </a:cubicBezTo>
                  <a:cubicBezTo>
                    <a:pt x="1709630" y="912198"/>
                    <a:pt x="1696142" y="976014"/>
                    <a:pt x="1678691" y="1013034"/>
                  </a:cubicBezTo>
                  <a:cubicBezTo>
                    <a:pt x="1661240" y="1050054"/>
                    <a:pt x="1624979" y="1054107"/>
                    <a:pt x="1604926" y="1097650"/>
                  </a:cubicBezTo>
                  <a:cubicBezTo>
                    <a:pt x="1584872" y="1181674"/>
                    <a:pt x="1564535" y="1218054"/>
                    <a:pt x="1541707" y="1293341"/>
                  </a:cubicBezTo>
                  <a:cubicBezTo>
                    <a:pt x="1529102" y="1320268"/>
                    <a:pt x="1504884" y="1354282"/>
                    <a:pt x="1472420" y="1385548"/>
                  </a:cubicBezTo>
                  <a:lnTo>
                    <a:pt x="1471364" y="1386394"/>
                  </a:lnTo>
                  <a:lnTo>
                    <a:pt x="1485438" y="1386394"/>
                  </a:lnTo>
                  <a:lnTo>
                    <a:pt x="1480078" y="1395490"/>
                  </a:lnTo>
                  <a:cubicBezTo>
                    <a:pt x="1471759" y="1407938"/>
                    <a:pt x="1467929" y="1410332"/>
                    <a:pt x="1466971" y="1428525"/>
                  </a:cubicBezTo>
                  <a:cubicBezTo>
                    <a:pt x="1465694" y="1452783"/>
                    <a:pt x="1473993" y="1505769"/>
                    <a:pt x="1482292" y="1524281"/>
                  </a:cubicBezTo>
                  <a:cubicBezTo>
                    <a:pt x="1490591" y="1542794"/>
                    <a:pt x="1505911" y="1526198"/>
                    <a:pt x="1516764" y="1539603"/>
                  </a:cubicBezTo>
                  <a:cubicBezTo>
                    <a:pt x="1527616" y="1553009"/>
                    <a:pt x="1508463" y="1572798"/>
                    <a:pt x="1555065" y="1593225"/>
                  </a:cubicBezTo>
                  <a:cubicBezTo>
                    <a:pt x="1601666" y="1613652"/>
                    <a:pt x="1719126" y="1641103"/>
                    <a:pt x="1796369" y="1662168"/>
                  </a:cubicBezTo>
                  <a:cubicBezTo>
                    <a:pt x="1873612" y="1683235"/>
                    <a:pt x="1959792" y="1703024"/>
                    <a:pt x="2018522" y="1719622"/>
                  </a:cubicBezTo>
                  <a:cubicBezTo>
                    <a:pt x="2077252" y="1736219"/>
                    <a:pt x="2108531" y="1747709"/>
                    <a:pt x="2148749" y="1761754"/>
                  </a:cubicBezTo>
                  <a:cubicBezTo>
                    <a:pt x="2188967" y="1775798"/>
                    <a:pt x="2235567" y="1771967"/>
                    <a:pt x="2259825" y="1803886"/>
                  </a:cubicBezTo>
                  <a:cubicBezTo>
                    <a:pt x="2284083" y="1835805"/>
                    <a:pt x="2284083" y="1895811"/>
                    <a:pt x="2294297" y="1953264"/>
                  </a:cubicBezTo>
                  <a:cubicBezTo>
                    <a:pt x="2304510" y="2010718"/>
                    <a:pt x="2313448" y="2086683"/>
                    <a:pt x="2321108" y="2148605"/>
                  </a:cubicBezTo>
                  <a:cubicBezTo>
                    <a:pt x="2328769" y="2210527"/>
                    <a:pt x="2337705" y="2295430"/>
                    <a:pt x="2340259" y="2324795"/>
                  </a:cubicBezTo>
                  <a:cubicBezTo>
                    <a:pt x="2342813" y="2354160"/>
                    <a:pt x="2336430" y="2324795"/>
                    <a:pt x="2336430" y="2324795"/>
                  </a:cubicBezTo>
                  <a:lnTo>
                    <a:pt x="1195027" y="2328624"/>
                  </a:lnTo>
                  <a:cubicBezTo>
                    <a:pt x="924359" y="2335646"/>
                    <a:pt x="597513" y="2326709"/>
                    <a:pt x="0" y="2324795"/>
                  </a:cubicBezTo>
                  <a:cubicBezTo>
                    <a:pt x="1915" y="2282663"/>
                    <a:pt x="40218" y="2025401"/>
                    <a:pt x="57453" y="1937944"/>
                  </a:cubicBezTo>
                  <a:cubicBezTo>
                    <a:pt x="74689" y="1850487"/>
                    <a:pt x="77242" y="1831975"/>
                    <a:pt x="103415" y="1800056"/>
                  </a:cubicBezTo>
                  <a:cubicBezTo>
                    <a:pt x="129589" y="1768137"/>
                    <a:pt x="93202" y="1784736"/>
                    <a:pt x="214492" y="1746433"/>
                  </a:cubicBezTo>
                  <a:cubicBezTo>
                    <a:pt x="335781" y="1708131"/>
                    <a:pt x="820304" y="1577904"/>
                    <a:pt x="831157" y="1570243"/>
                  </a:cubicBezTo>
                  <a:cubicBezTo>
                    <a:pt x="842010" y="1562583"/>
                    <a:pt x="846478" y="1531304"/>
                    <a:pt x="854139" y="1516622"/>
                  </a:cubicBezTo>
                  <a:cubicBezTo>
                    <a:pt x="861799" y="1501939"/>
                    <a:pt x="875204" y="1505768"/>
                    <a:pt x="877119" y="1482148"/>
                  </a:cubicBezTo>
                  <a:cubicBezTo>
                    <a:pt x="878076" y="1470339"/>
                    <a:pt x="878236" y="1451826"/>
                    <a:pt x="876639" y="1432116"/>
                  </a:cubicBezTo>
                  <a:lnTo>
                    <a:pt x="867840" y="1386394"/>
                  </a:lnTo>
                  <a:lnTo>
                    <a:pt x="870670" y="1386394"/>
                  </a:lnTo>
                  <a:lnTo>
                    <a:pt x="845132" y="1351221"/>
                  </a:lnTo>
                  <a:cubicBezTo>
                    <a:pt x="833213" y="1332821"/>
                    <a:pt x="822447" y="1314706"/>
                    <a:pt x="812418" y="1298354"/>
                  </a:cubicBezTo>
                  <a:cubicBezTo>
                    <a:pt x="772304" y="1232947"/>
                    <a:pt x="760411" y="1175431"/>
                    <a:pt x="753979" y="1092099"/>
                  </a:cubicBezTo>
                  <a:cubicBezTo>
                    <a:pt x="737302" y="1069817"/>
                    <a:pt x="682628" y="1035509"/>
                    <a:pt x="661164" y="992408"/>
                  </a:cubicBezTo>
                  <a:cubicBezTo>
                    <a:pt x="639700" y="949307"/>
                    <a:pt x="624047" y="870731"/>
                    <a:pt x="625193" y="833491"/>
                  </a:cubicBezTo>
                  <a:cubicBezTo>
                    <a:pt x="626339" y="796250"/>
                    <a:pt x="650224" y="779439"/>
                    <a:pt x="668039" y="768965"/>
                  </a:cubicBezTo>
                  <a:cubicBezTo>
                    <a:pt x="669185" y="732297"/>
                    <a:pt x="641111" y="675576"/>
                    <a:pt x="643976" y="603960"/>
                  </a:cubicBezTo>
                  <a:cubicBezTo>
                    <a:pt x="646841" y="532344"/>
                    <a:pt x="660018" y="410883"/>
                    <a:pt x="685227" y="339266"/>
                  </a:cubicBezTo>
                  <a:cubicBezTo>
                    <a:pt x="710436" y="267649"/>
                    <a:pt x="776323" y="195459"/>
                    <a:pt x="795230" y="174261"/>
                  </a:cubicBezTo>
                  <a:cubicBezTo>
                    <a:pt x="814137" y="153062"/>
                    <a:pt x="772885" y="223534"/>
                    <a:pt x="798667" y="212075"/>
                  </a:cubicBezTo>
                  <a:cubicBezTo>
                    <a:pt x="824449" y="200616"/>
                    <a:pt x="924139" y="116968"/>
                    <a:pt x="949921" y="105509"/>
                  </a:cubicBezTo>
                  <a:cubicBezTo>
                    <a:pt x="975703" y="94050"/>
                    <a:pt x="949196" y="127570"/>
                    <a:pt x="953359" y="143323"/>
                  </a:cubicBezTo>
                  <a:cubicBezTo>
                    <a:pt x="1076584" y="47156"/>
                    <a:pt x="1203963" y="2865"/>
                    <a:pt x="1246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461062" y="5073670"/>
              <a:ext cx="377558" cy="551892"/>
              <a:chOff x="8334300" y="5005568"/>
              <a:chExt cx="435951" cy="637247"/>
            </a:xfrm>
          </p:grpSpPr>
          <p:sp>
            <p:nvSpPr>
              <p:cNvPr id="108" name="Freeform 107"/>
              <p:cNvSpPr/>
              <p:nvPr/>
            </p:nvSpPr>
            <p:spPr>
              <a:xfrm>
                <a:off x="8334300" y="5025839"/>
                <a:ext cx="172407" cy="61697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0 h 611879"/>
                  <a:gd name="connsiteX1" fmla="*/ 105427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957 w 152237"/>
                  <a:gd name="connsiteY0" fmla="*/ 0 h 616976"/>
                  <a:gd name="connsiteX1" fmla="*/ 95087 w 152237"/>
                  <a:gd name="connsiteY1" fmla="*/ 90768 h 616976"/>
                  <a:gd name="connsiteX2" fmla="*/ 108534 w 152237"/>
                  <a:gd name="connsiteY2" fmla="*/ 158003 h 616976"/>
                  <a:gd name="connsiteX3" fmla="*/ 152237 w 152237"/>
                  <a:gd name="connsiteY3" fmla="*/ 184897 h 616976"/>
                  <a:gd name="connsiteX4" fmla="*/ 95087 w 152237"/>
                  <a:gd name="connsiteY4" fmla="*/ 564777 h 616976"/>
                  <a:gd name="connsiteX5" fmla="*/ 64831 w 152237"/>
                  <a:gd name="connsiteY5" fmla="*/ 554691 h 616976"/>
                  <a:gd name="connsiteX6" fmla="*/ 957 w 152237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5428" h="616976">
                    <a:moveTo>
                      <a:pt x="957" y="0"/>
                    </a:moveTo>
                    <a:cubicBezTo>
                      <a:pt x="36815" y="65555"/>
                      <a:pt x="45781" y="66115"/>
                      <a:pt x="95087" y="90768"/>
                    </a:cubicBezTo>
                    <a:cubicBezTo>
                      <a:pt x="104052" y="145676"/>
                      <a:pt x="101810" y="183217"/>
                      <a:pt x="135428" y="208429"/>
                    </a:cubicBezTo>
                    <a:cubicBezTo>
                      <a:pt x="132066" y="277905"/>
                      <a:pt x="111896" y="504826"/>
                      <a:pt x="95087" y="564777"/>
                    </a:cubicBezTo>
                    <a:cubicBezTo>
                      <a:pt x="78278" y="624728"/>
                      <a:pt x="81080" y="647139"/>
                      <a:pt x="64831" y="554691"/>
                    </a:cubicBezTo>
                    <a:cubicBezTo>
                      <a:pt x="48582" y="462243"/>
                      <a:pt x="-8008" y="75640"/>
                      <a:pt x="9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 flipH="1">
                <a:off x="8593754" y="5005568"/>
                <a:ext cx="176497" cy="60821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0 h 611879"/>
                  <a:gd name="connsiteX1" fmla="*/ 105427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957 w 152237"/>
                  <a:gd name="connsiteY0" fmla="*/ 0 h 616976"/>
                  <a:gd name="connsiteX1" fmla="*/ 95087 w 152237"/>
                  <a:gd name="connsiteY1" fmla="*/ 90768 h 616976"/>
                  <a:gd name="connsiteX2" fmla="*/ 108534 w 152237"/>
                  <a:gd name="connsiteY2" fmla="*/ 158003 h 616976"/>
                  <a:gd name="connsiteX3" fmla="*/ 152237 w 152237"/>
                  <a:gd name="connsiteY3" fmla="*/ 184897 h 616976"/>
                  <a:gd name="connsiteX4" fmla="*/ 95087 w 152237"/>
                  <a:gd name="connsiteY4" fmla="*/ 564777 h 616976"/>
                  <a:gd name="connsiteX5" fmla="*/ 64831 w 152237"/>
                  <a:gd name="connsiteY5" fmla="*/ 554691 h 616976"/>
                  <a:gd name="connsiteX6" fmla="*/ 957 w 152237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85052 w 135428"/>
                  <a:gd name="connsiteY1" fmla="*/ 94129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680 w 165258"/>
                  <a:gd name="connsiteY0" fmla="*/ 0 h 631958"/>
                  <a:gd name="connsiteX1" fmla="*/ 114882 w 165258"/>
                  <a:gd name="connsiteY1" fmla="*/ 107576 h 631958"/>
                  <a:gd name="connsiteX2" fmla="*/ 165258 w 165258"/>
                  <a:gd name="connsiteY2" fmla="*/ 221876 h 631958"/>
                  <a:gd name="connsiteX3" fmla="*/ 124917 w 165258"/>
                  <a:gd name="connsiteY3" fmla="*/ 578224 h 631958"/>
                  <a:gd name="connsiteX4" fmla="*/ 94661 w 165258"/>
                  <a:gd name="connsiteY4" fmla="*/ 568138 h 631958"/>
                  <a:gd name="connsiteX5" fmla="*/ 680 w 165258"/>
                  <a:gd name="connsiteY5" fmla="*/ 0 h 631958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6511"/>
                  <a:gd name="connsiteY0" fmla="*/ 0 h 630644"/>
                  <a:gd name="connsiteX1" fmla="*/ 115271 w 166511"/>
                  <a:gd name="connsiteY1" fmla="*/ 107576 h 630644"/>
                  <a:gd name="connsiteX2" fmla="*/ 165647 w 166511"/>
                  <a:gd name="connsiteY2" fmla="*/ 221876 h 630644"/>
                  <a:gd name="connsiteX3" fmla="*/ 143686 w 166511"/>
                  <a:gd name="connsiteY3" fmla="*/ 416005 h 630644"/>
                  <a:gd name="connsiteX4" fmla="*/ 125306 w 166511"/>
                  <a:gd name="connsiteY4" fmla="*/ 578224 h 630644"/>
                  <a:gd name="connsiteX5" fmla="*/ 95050 w 166511"/>
                  <a:gd name="connsiteY5" fmla="*/ 568138 h 630644"/>
                  <a:gd name="connsiteX6" fmla="*/ 1069 w 166511"/>
                  <a:gd name="connsiteY6" fmla="*/ 0 h 630644"/>
                  <a:gd name="connsiteX0" fmla="*/ 5716 w 171158"/>
                  <a:gd name="connsiteY0" fmla="*/ 0 h 601393"/>
                  <a:gd name="connsiteX1" fmla="*/ 119918 w 171158"/>
                  <a:gd name="connsiteY1" fmla="*/ 107576 h 601393"/>
                  <a:gd name="connsiteX2" fmla="*/ 170294 w 171158"/>
                  <a:gd name="connsiteY2" fmla="*/ 221876 h 601393"/>
                  <a:gd name="connsiteX3" fmla="*/ 148333 w 171158"/>
                  <a:gd name="connsiteY3" fmla="*/ 416005 h 601393"/>
                  <a:gd name="connsiteX4" fmla="*/ 129953 w 171158"/>
                  <a:gd name="connsiteY4" fmla="*/ 578224 h 601393"/>
                  <a:gd name="connsiteX5" fmla="*/ 99697 w 171158"/>
                  <a:gd name="connsiteY5" fmla="*/ 568138 h 601393"/>
                  <a:gd name="connsiteX6" fmla="*/ 22713 w 171158"/>
                  <a:gd name="connsiteY6" fmla="*/ 276115 h 601393"/>
                  <a:gd name="connsiteX7" fmla="*/ 5716 w 171158"/>
                  <a:gd name="connsiteY7" fmla="*/ 0 h 601393"/>
                  <a:gd name="connsiteX0" fmla="*/ 4248 w 179875"/>
                  <a:gd name="connsiteY0" fmla="*/ 0 h 608216"/>
                  <a:gd name="connsiteX1" fmla="*/ 128635 w 179875"/>
                  <a:gd name="connsiteY1" fmla="*/ 114399 h 608216"/>
                  <a:gd name="connsiteX2" fmla="*/ 179011 w 179875"/>
                  <a:gd name="connsiteY2" fmla="*/ 228699 h 608216"/>
                  <a:gd name="connsiteX3" fmla="*/ 157050 w 179875"/>
                  <a:gd name="connsiteY3" fmla="*/ 422828 h 608216"/>
                  <a:gd name="connsiteX4" fmla="*/ 138670 w 179875"/>
                  <a:gd name="connsiteY4" fmla="*/ 585047 h 608216"/>
                  <a:gd name="connsiteX5" fmla="*/ 108414 w 179875"/>
                  <a:gd name="connsiteY5" fmla="*/ 574961 h 608216"/>
                  <a:gd name="connsiteX6" fmla="*/ 31430 w 179875"/>
                  <a:gd name="connsiteY6" fmla="*/ 282938 h 608216"/>
                  <a:gd name="connsiteX7" fmla="*/ 4248 w 179875"/>
                  <a:gd name="connsiteY7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74763 w 175627"/>
                  <a:gd name="connsiteY2" fmla="*/ 228699 h 608216"/>
                  <a:gd name="connsiteX3" fmla="*/ 152802 w 175627"/>
                  <a:gd name="connsiteY3" fmla="*/ 422828 h 608216"/>
                  <a:gd name="connsiteX4" fmla="*/ 134422 w 175627"/>
                  <a:gd name="connsiteY4" fmla="*/ 585047 h 608216"/>
                  <a:gd name="connsiteX5" fmla="*/ 104166 w 175627"/>
                  <a:gd name="connsiteY5" fmla="*/ 574961 h 608216"/>
                  <a:gd name="connsiteX6" fmla="*/ 27182 w 175627"/>
                  <a:gd name="connsiteY6" fmla="*/ 282938 h 608216"/>
                  <a:gd name="connsiteX7" fmla="*/ 0 w 175627"/>
                  <a:gd name="connsiteY7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627" h="608216">
                    <a:moveTo>
                      <a:pt x="0" y="0"/>
                    </a:moveTo>
                    <a:cubicBezTo>
                      <a:pt x="35858" y="65555"/>
                      <a:pt x="98847" y="86334"/>
                      <a:pt x="124387" y="114399"/>
                    </a:cubicBezTo>
                    <a:cubicBezTo>
                      <a:pt x="120428" y="142221"/>
                      <a:pt x="120639" y="154707"/>
                      <a:pt x="129035" y="173757"/>
                    </a:cubicBezTo>
                    <a:cubicBezTo>
                      <a:pt x="137431" y="192807"/>
                      <a:pt x="152129" y="206522"/>
                      <a:pt x="174763" y="228699"/>
                    </a:cubicBezTo>
                    <a:cubicBezTo>
                      <a:pt x="180065" y="280673"/>
                      <a:pt x="159526" y="363437"/>
                      <a:pt x="152802" y="422828"/>
                    </a:cubicBezTo>
                    <a:cubicBezTo>
                      <a:pt x="146079" y="482219"/>
                      <a:pt x="143094" y="560260"/>
                      <a:pt x="134422" y="585047"/>
                    </a:cubicBezTo>
                    <a:cubicBezTo>
                      <a:pt x="125750" y="609834"/>
                      <a:pt x="122039" y="625312"/>
                      <a:pt x="104166" y="574961"/>
                    </a:cubicBezTo>
                    <a:cubicBezTo>
                      <a:pt x="86293" y="524610"/>
                      <a:pt x="42845" y="377628"/>
                      <a:pt x="27182" y="282938"/>
                    </a:cubicBezTo>
                    <a:cubicBezTo>
                      <a:pt x="11519" y="188248"/>
                      <a:pt x="9262" y="6846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4108423" y="4061198"/>
            <a:ext cx="1476341" cy="1505021"/>
            <a:chOff x="4108423" y="4061198"/>
            <a:chExt cx="1476341" cy="1505021"/>
          </a:xfrm>
        </p:grpSpPr>
        <p:sp>
          <p:nvSpPr>
            <p:cNvPr id="112" name="Freeform 111"/>
            <p:cNvSpPr/>
            <p:nvPr/>
          </p:nvSpPr>
          <p:spPr>
            <a:xfrm>
              <a:off x="4108423" y="4061198"/>
              <a:ext cx="1476341" cy="1505021"/>
            </a:xfrm>
            <a:custGeom>
              <a:avLst/>
              <a:gdLst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73869 w 2187259"/>
                <a:gd name="connsiteY2" fmla="*/ 173421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73869 w 2187259"/>
                <a:gd name="connsiteY2" fmla="*/ 173421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73869 w 2187259"/>
                <a:gd name="connsiteY2" fmla="*/ 173421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62044 w 2187259"/>
                <a:gd name="connsiteY2" fmla="*/ 149772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62044 w 2187259"/>
                <a:gd name="connsiteY2" fmla="*/ 149772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187259" h="2229751">
                  <a:moveTo>
                    <a:pt x="1205855" y="0"/>
                  </a:moveTo>
                  <a:cubicBezTo>
                    <a:pt x="1295193" y="0"/>
                    <a:pt x="1352343" y="45982"/>
                    <a:pt x="1395041" y="70944"/>
                  </a:cubicBezTo>
                  <a:cubicBezTo>
                    <a:pt x="1437739" y="95906"/>
                    <a:pt x="1454818" y="120212"/>
                    <a:pt x="1462044" y="149772"/>
                  </a:cubicBezTo>
                  <a:cubicBezTo>
                    <a:pt x="1496860" y="155684"/>
                    <a:pt x="1500802" y="156341"/>
                    <a:pt x="1532990" y="201010"/>
                  </a:cubicBezTo>
                  <a:cubicBezTo>
                    <a:pt x="1565178" y="245679"/>
                    <a:pt x="1623642" y="313339"/>
                    <a:pt x="1655173" y="417786"/>
                  </a:cubicBezTo>
                  <a:cubicBezTo>
                    <a:pt x="1686704" y="522233"/>
                    <a:pt x="1719549" y="710762"/>
                    <a:pt x="1722176" y="827690"/>
                  </a:cubicBezTo>
                  <a:cubicBezTo>
                    <a:pt x="1724803" y="944618"/>
                    <a:pt x="1684733" y="1039211"/>
                    <a:pt x="1670938" y="1119352"/>
                  </a:cubicBezTo>
                  <a:cubicBezTo>
                    <a:pt x="1657143" y="1199493"/>
                    <a:pt x="1626269" y="1253359"/>
                    <a:pt x="1639407" y="1308538"/>
                  </a:cubicBezTo>
                  <a:cubicBezTo>
                    <a:pt x="1652545" y="1363717"/>
                    <a:pt x="1709695" y="1418240"/>
                    <a:pt x="1749766" y="1450428"/>
                  </a:cubicBezTo>
                  <a:cubicBezTo>
                    <a:pt x="1789837" y="1482616"/>
                    <a:pt x="1833191" y="1498382"/>
                    <a:pt x="1879831" y="1501666"/>
                  </a:cubicBezTo>
                  <a:cubicBezTo>
                    <a:pt x="1876383" y="1521865"/>
                    <a:pt x="1844852" y="1561649"/>
                    <a:pt x="1787733" y="1589423"/>
                  </a:cubicBezTo>
                  <a:lnTo>
                    <a:pt x="1726096" y="1610673"/>
                  </a:lnTo>
                  <a:lnTo>
                    <a:pt x="1788770" y="1626818"/>
                  </a:lnTo>
                  <a:lnTo>
                    <a:pt x="1886070" y="1652094"/>
                  </a:lnTo>
                  <a:cubicBezTo>
                    <a:pt x="1940947" y="1667602"/>
                    <a:pt x="1970173" y="1678339"/>
                    <a:pt x="2007752" y="1691462"/>
                  </a:cubicBezTo>
                  <a:cubicBezTo>
                    <a:pt x="2045331" y="1704584"/>
                    <a:pt x="2088874" y="1701005"/>
                    <a:pt x="2111540" y="1730829"/>
                  </a:cubicBezTo>
                  <a:cubicBezTo>
                    <a:pt x="2134206" y="1760653"/>
                    <a:pt x="2134206" y="1816722"/>
                    <a:pt x="2143749" y="1870406"/>
                  </a:cubicBezTo>
                  <a:cubicBezTo>
                    <a:pt x="2153293" y="1924089"/>
                    <a:pt x="2161644" y="1995070"/>
                    <a:pt x="2168802" y="2052928"/>
                  </a:cubicBezTo>
                  <a:cubicBezTo>
                    <a:pt x="2175960" y="2110787"/>
                    <a:pt x="2184310" y="2190119"/>
                    <a:pt x="2186696" y="2217557"/>
                  </a:cubicBezTo>
                  <a:cubicBezTo>
                    <a:pt x="2189082" y="2244995"/>
                    <a:pt x="2183118" y="2217557"/>
                    <a:pt x="2183118" y="2217557"/>
                  </a:cubicBezTo>
                  <a:lnTo>
                    <a:pt x="1116611" y="2221135"/>
                  </a:lnTo>
                  <a:cubicBezTo>
                    <a:pt x="863704" y="2227696"/>
                    <a:pt x="558305" y="2219346"/>
                    <a:pt x="0" y="2217557"/>
                  </a:cubicBezTo>
                  <a:cubicBezTo>
                    <a:pt x="1790" y="2178190"/>
                    <a:pt x="37579" y="1937809"/>
                    <a:pt x="53683" y="1856091"/>
                  </a:cubicBezTo>
                  <a:cubicBezTo>
                    <a:pt x="69788" y="1774373"/>
                    <a:pt x="75753" y="1746338"/>
                    <a:pt x="96629" y="1727251"/>
                  </a:cubicBezTo>
                  <a:cubicBezTo>
                    <a:pt x="117506" y="1708163"/>
                    <a:pt x="87086" y="1712935"/>
                    <a:pt x="200417" y="1677146"/>
                  </a:cubicBezTo>
                  <a:cubicBezTo>
                    <a:pt x="242916" y="1663725"/>
                    <a:pt x="333143" y="1638226"/>
                    <a:pt x="429860" y="1611216"/>
                  </a:cubicBezTo>
                  <a:lnTo>
                    <a:pt x="450554" y="1605451"/>
                  </a:lnTo>
                  <a:lnTo>
                    <a:pt x="449457" y="1605046"/>
                  </a:lnTo>
                  <a:cubicBezTo>
                    <a:pt x="370437" y="1569655"/>
                    <a:pt x="349344" y="1527367"/>
                    <a:pt x="350576" y="1505607"/>
                  </a:cubicBezTo>
                  <a:cubicBezTo>
                    <a:pt x="388019" y="1502322"/>
                    <a:pt x="447140" y="1468164"/>
                    <a:pt x="484583" y="1430721"/>
                  </a:cubicBezTo>
                  <a:cubicBezTo>
                    <a:pt x="522026" y="1393278"/>
                    <a:pt x="570637" y="1353207"/>
                    <a:pt x="575235" y="1280948"/>
                  </a:cubicBezTo>
                  <a:cubicBezTo>
                    <a:pt x="579833" y="1208689"/>
                    <a:pt x="523340" y="1123950"/>
                    <a:pt x="512173" y="997169"/>
                  </a:cubicBezTo>
                  <a:cubicBezTo>
                    <a:pt x="501006" y="870388"/>
                    <a:pt x="487210" y="650327"/>
                    <a:pt x="508231" y="520262"/>
                  </a:cubicBezTo>
                  <a:cubicBezTo>
                    <a:pt x="529252" y="390197"/>
                    <a:pt x="579833" y="291662"/>
                    <a:pt x="638297" y="216776"/>
                  </a:cubicBezTo>
                  <a:cubicBezTo>
                    <a:pt x="696761" y="141890"/>
                    <a:pt x="764421" y="107074"/>
                    <a:pt x="859014" y="70945"/>
                  </a:cubicBezTo>
                  <a:cubicBezTo>
                    <a:pt x="953607" y="34816"/>
                    <a:pt x="1116517" y="0"/>
                    <a:pt x="1205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572782" y="5172776"/>
              <a:ext cx="482232" cy="335501"/>
            </a:xfrm>
            <a:custGeom>
              <a:avLst/>
              <a:gdLst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0911 w 364959"/>
                <a:gd name="connsiteY10" fmla="*/ 120816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75075 w 364959"/>
                <a:gd name="connsiteY10" fmla="*/ 91635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94919 w 364959"/>
                <a:gd name="connsiteY8" fmla="*/ 89690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78577"/>
                <a:gd name="connsiteY0" fmla="*/ 16730 h 274513"/>
                <a:gd name="connsiteX1" fmla="*/ 150950 w 378577"/>
                <a:gd name="connsiteY1" fmla="*/ 152917 h 274513"/>
                <a:gd name="connsiteX2" fmla="*/ 184997 w 378577"/>
                <a:gd name="connsiteY2" fmla="*/ 186964 h 274513"/>
                <a:gd name="connsiteX3" fmla="*/ 243363 w 378577"/>
                <a:gd name="connsiteY3" fmla="*/ 84824 h 274513"/>
                <a:gd name="connsiteX4" fmla="*/ 272546 w 378577"/>
                <a:gd name="connsiteY4" fmla="*/ 7003 h 274513"/>
                <a:gd name="connsiteX5" fmla="*/ 296865 w 378577"/>
                <a:gd name="connsiteY5" fmla="*/ 7003 h 274513"/>
                <a:gd name="connsiteX6" fmla="*/ 345503 w 378577"/>
                <a:gd name="connsiteY6" fmla="*/ 36186 h 274513"/>
                <a:gd name="connsiteX7" fmla="*/ 378577 w 378577"/>
                <a:gd name="connsiteY7" fmla="*/ 98443 h 274513"/>
                <a:gd name="connsiteX8" fmla="*/ 294919 w 378577"/>
                <a:gd name="connsiteY8" fmla="*/ 89690 h 274513"/>
                <a:gd name="connsiteX9" fmla="*/ 184997 w 378577"/>
                <a:gd name="connsiteY9" fmla="*/ 274513 h 274513"/>
                <a:gd name="connsiteX10" fmla="*/ 84802 w 378577"/>
                <a:gd name="connsiteY10" fmla="*/ 105253 h 274513"/>
                <a:gd name="connsiteX11" fmla="*/ 14763 w 378577"/>
                <a:gd name="connsiteY11" fmla="*/ 89688 h 274513"/>
                <a:gd name="connsiteX12" fmla="*/ 171 w 378577"/>
                <a:gd name="connsiteY12" fmla="*/ 94552 h 274513"/>
                <a:gd name="connsiteX13" fmla="*/ 63401 w 378577"/>
                <a:gd name="connsiteY13" fmla="*/ 16730 h 274513"/>
                <a:gd name="connsiteX0" fmla="*/ 78821 w 393997"/>
                <a:gd name="connsiteY0" fmla="*/ 16730 h 274513"/>
                <a:gd name="connsiteX1" fmla="*/ 166370 w 393997"/>
                <a:gd name="connsiteY1" fmla="*/ 152917 h 274513"/>
                <a:gd name="connsiteX2" fmla="*/ 200417 w 393997"/>
                <a:gd name="connsiteY2" fmla="*/ 186964 h 274513"/>
                <a:gd name="connsiteX3" fmla="*/ 258783 w 393997"/>
                <a:gd name="connsiteY3" fmla="*/ 84824 h 274513"/>
                <a:gd name="connsiteX4" fmla="*/ 287966 w 393997"/>
                <a:gd name="connsiteY4" fmla="*/ 7003 h 274513"/>
                <a:gd name="connsiteX5" fmla="*/ 312285 w 393997"/>
                <a:gd name="connsiteY5" fmla="*/ 7003 h 274513"/>
                <a:gd name="connsiteX6" fmla="*/ 360923 w 393997"/>
                <a:gd name="connsiteY6" fmla="*/ 36186 h 274513"/>
                <a:gd name="connsiteX7" fmla="*/ 393997 w 393997"/>
                <a:gd name="connsiteY7" fmla="*/ 98443 h 274513"/>
                <a:gd name="connsiteX8" fmla="*/ 310339 w 393997"/>
                <a:gd name="connsiteY8" fmla="*/ 89690 h 274513"/>
                <a:gd name="connsiteX9" fmla="*/ 200417 w 393997"/>
                <a:gd name="connsiteY9" fmla="*/ 274513 h 274513"/>
                <a:gd name="connsiteX10" fmla="*/ 100222 w 393997"/>
                <a:gd name="connsiteY10" fmla="*/ 105253 h 274513"/>
                <a:gd name="connsiteX11" fmla="*/ 30183 w 393997"/>
                <a:gd name="connsiteY11" fmla="*/ 89688 h 274513"/>
                <a:gd name="connsiteX12" fmla="*/ 27 w 393997"/>
                <a:gd name="connsiteY12" fmla="*/ 102334 h 274513"/>
                <a:gd name="connsiteX13" fmla="*/ 78821 w 393997"/>
                <a:gd name="connsiteY13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312 h 274095"/>
                <a:gd name="connsiteX1" fmla="*/ 152726 w 393970"/>
                <a:gd name="connsiteY1" fmla="*/ 107754 h 274095"/>
                <a:gd name="connsiteX2" fmla="*/ 200390 w 393970"/>
                <a:gd name="connsiteY2" fmla="*/ 186546 h 274095"/>
                <a:gd name="connsiteX3" fmla="*/ 249029 w 393970"/>
                <a:gd name="connsiteY3" fmla="*/ 78569 h 274095"/>
                <a:gd name="connsiteX4" fmla="*/ 287939 w 393970"/>
                <a:gd name="connsiteY4" fmla="*/ 6585 h 274095"/>
                <a:gd name="connsiteX5" fmla="*/ 312258 w 393970"/>
                <a:gd name="connsiteY5" fmla="*/ 6585 h 274095"/>
                <a:gd name="connsiteX6" fmla="*/ 360896 w 393970"/>
                <a:gd name="connsiteY6" fmla="*/ 35768 h 274095"/>
                <a:gd name="connsiteX7" fmla="*/ 393970 w 393970"/>
                <a:gd name="connsiteY7" fmla="*/ 98025 h 274095"/>
                <a:gd name="connsiteX8" fmla="*/ 310312 w 393970"/>
                <a:gd name="connsiteY8" fmla="*/ 89272 h 274095"/>
                <a:gd name="connsiteX9" fmla="*/ 200390 w 393970"/>
                <a:gd name="connsiteY9" fmla="*/ 274095 h 274095"/>
                <a:gd name="connsiteX10" fmla="*/ 100195 w 393970"/>
                <a:gd name="connsiteY10" fmla="*/ 104835 h 274095"/>
                <a:gd name="connsiteX11" fmla="*/ 0 w 393970"/>
                <a:gd name="connsiteY11" fmla="*/ 101916 h 274095"/>
                <a:gd name="connsiteX12" fmla="*/ 78794 w 393970"/>
                <a:gd name="connsiteY12" fmla="*/ 16312 h 27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970" h="274095">
                  <a:moveTo>
                    <a:pt x="78794" y="16312"/>
                  </a:moveTo>
                  <a:cubicBezTo>
                    <a:pt x="104248" y="17285"/>
                    <a:pt x="134405" y="67709"/>
                    <a:pt x="152726" y="107754"/>
                  </a:cubicBezTo>
                  <a:cubicBezTo>
                    <a:pt x="171047" y="147799"/>
                    <a:pt x="183042" y="166769"/>
                    <a:pt x="200390" y="186546"/>
                  </a:cubicBezTo>
                  <a:cubicBezTo>
                    <a:pt x="211900" y="157689"/>
                    <a:pt x="234438" y="108562"/>
                    <a:pt x="249029" y="78569"/>
                  </a:cubicBezTo>
                  <a:cubicBezTo>
                    <a:pt x="263620" y="48576"/>
                    <a:pt x="277401" y="18582"/>
                    <a:pt x="287939" y="6585"/>
                  </a:cubicBezTo>
                  <a:cubicBezTo>
                    <a:pt x="298477" y="-5412"/>
                    <a:pt x="300099" y="1721"/>
                    <a:pt x="312258" y="6585"/>
                  </a:cubicBezTo>
                  <a:cubicBezTo>
                    <a:pt x="324418" y="11449"/>
                    <a:pt x="347277" y="20528"/>
                    <a:pt x="360896" y="35768"/>
                  </a:cubicBezTo>
                  <a:cubicBezTo>
                    <a:pt x="374515" y="51008"/>
                    <a:pt x="390081" y="74517"/>
                    <a:pt x="393970" y="98025"/>
                  </a:cubicBezTo>
                  <a:cubicBezTo>
                    <a:pt x="355062" y="90406"/>
                    <a:pt x="342251" y="84569"/>
                    <a:pt x="310312" y="89272"/>
                  </a:cubicBezTo>
                  <a:cubicBezTo>
                    <a:pt x="280318" y="119265"/>
                    <a:pt x="244164" y="205681"/>
                    <a:pt x="200390" y="274095"/>
                  </a:cubicBezTo>
                  <a:cubicBezTo>
                    <a:pt x="174124" y="214112"/>
                    <a:pt x="128567" y="135639"/>
                    <a:pt x="100195" y="104835"/>
                  </a:cubicBezTo>
                  <a:cubicBezTo>
                    <a:pt x="66797" y="76139"/>
                    <a:pt x="40530" y="91380"/>
                    <a:pt x="0" y="101916"/>
                  </a:cubicBezTo>
                  <a:cubicBezTo>
                    <a:pt x="17833" y="63817"/>
                    <a:pt x="53340" y="15339"/>
                    <a:pt x="78794" y="163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710347" y="4049438"/>
            <a:ext cx="1373231" cy="1514022"/>
            <a:chOff x="6710347" y="4049438"/>
            <a:chExt cx="1373231" cy="1514022"/>
          </a:xfrm>
        </p:grpSpPr>
        <p:grpSp>
          <p:nvGrpSpPr>
            <p:cNvPr id="115" name="Group 114"/>
            <p:cNvGrpSpPr/>
            <p:nvPr/>
          </p:nvGrpSpPr>
          <p:grpSpPr>
            <a:xfrm>
              <a:off x="6710347" y="4049438"/>
              <a:ext cx="1373231" cy="1514022"/>
              <a:chOff x="7074776" y="3158061"/>
              <a:chExt cx="2034497" cy="2243086"/>
            </a:xfrm>
            <a:solidFill>
              <a:srgbClr val="FEB834"/>
            </a:solidFill>
          </p:grpSpPr>
          <p:sp>
            <p:nvSpPr>
              <p:cNvPr id="117" name="Freeform 116"/>
              <p:cNvSpPr/>
              <p:nvPr/>
            </p:nvSpPr>
            <p:spPr>
              <a:xfrm>
                <a:off x="7074776" y="4426168"/>
                <a:ext cx="2034497" cy="974979"/>
              </a:xfrm>
              <a:custGeom>
                <a:avLst/>
                <a:gdLst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11114 w 2408803"/>
                  <a:gd name="connsiteY9" fmla="*/ 386254 h 979066"/>
                  <a:gd name="connsiteX10" fmla="*/ 2325414 w 2408803"/>
                  <a:gd name="connsiteY10" fmla="*/ 42960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325414 w 2408803"/>
                  <a:gd name="connsiteY10" fmla="*/ 42960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068662 w 2408803"/>
                  <a:gd name="connsiteY10" fmla="*/ 480847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250722 w 2408803"/>
                  <a:gd name="connsiteY10" fmla="*/ 48872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250722 w 2408803"/>
                  <a:gd name="connsiteY10" fmla="*/ 488729 h 979066"/>
                  <a:gd name="connsiteX11" fmla="*/ 2328210 w 2408803"/>
                  <a:gd name="connsiteY11" fmla="*/ 654268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50722 w 2409687"/>
                  <a:gd name="connsiteY10" fmla="*/ 488729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50722 w 2409687"/>
                  <a:gd name="connsiteY10" fmla="*/ 488729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6417 w 2409687"/>
                  <a:gd name="connsiteY18" fmla="*/ 425668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1749 w 2409687"/>
                  <a:gd name="connsiteY18" fmla="*/ 476905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1749 w 2409687"/>
                  <a:gd name="connsiteY18" fmla="*/ 476905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73740 w 2409687"/>
                  <a:gd name="connsiteY18" fmla="*/ 496612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73740 w 2409687"/>
                  <a:gd name="connsiteY18" fmla="*/ 496612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409687" h="974979">
                    <a:moveTo>
                      <a:pt x="893028" y="0"/>
                    </a:moveTo>
                    <a:lnTo>
                      <a:pt x="1528551" y="0"/>
                    </a:lnTo>
                    <a:lnTo>
                      <a:pt x="1523036" y="9360"/>
                    </a:lnTo>
                    <a:cubicBezTo>
                      <a:pt x="1514475" y="22169"/>
                      <a:pt x="1510534" y="24633"/>
                      <a:pt x="1509548" y="43354"/>
                    </a:cubicBezTo>
                    <a:cubicBezTo>
                      <a:pt x="1508234" y="68316"/>
                      <a:pt x="1516774" y="122839"/>
                      <a:pt x="1525314" y="141889"/>
                    </a:cubicBezTo>
                    <a:cubicBezTo>
                      <a:pt x="1533854" y="160939"/>
                      <a:pt x="1549619" y="143861"/>
                      <a:pt x="1560786" y="157656"/>
                    </a:cubicBezTo>
                    <a:cubicBezTo>
                      <a:pt x="1571953" y="171451"/>
                      <a:pt x="1552245" y="191814"/>
                      <a:pt x="1600199" y="212834"/>
                    </a:cubicBezTo>
                    <a:cubicBezTo>
                      <a:pt x="1648153" y="233854"/>
                      <a:pt x="1769022" y="262101"/>
                      <a:pt x="1848507" y="283778"/>
                    </a:cubicBezTo>
                    <a:cubicBezTo>
                      <a:pt x="1927992" y="305456"/>
                      <a:pt x="2014338" y="321222"/>
                      <a:pt x="2077107" y="342899"/>
                    </a:cubicBezTo>
                    <a:cubicBezTo>
                      <a:pt x="2139876" y="364576"/>
                      <a:pt x="2189959" y="382969"/>
                      <a:pt x="2225119" y="413843"/>
                    </a:cubicBezTo>
                    <a:cubicBezTo>
                      <a:pt x="2260279" y="444717"/>
                      <a:pt x="2270886" y="488072"/>
                      <a:pt x="2288068" y="528143"/>
                    </a:cubicBezTo>
                    <a:cubicBezTo>
                      <a:pt x="2305250" y="568214"/>
                      <a:pt x="2313809" y="602373"/>
                      <a:pt x="2328210" y="654268"/>
                    </a:cubicBezTo>
                    <a:cubicBezTo>
                      <a:pt x="2342611" y="706163"/>
                      <a:pt x="2361143" y="787618"/>
                      <a:pt x="2374472" y="839513"/>
                    </a:cubicBezTo>
                    <a:cubicBezTo>
                      <a:pt x="2387801" y="891408"/>
                      <a:pt x="2403221" y="944616"/>
                      <a:pt x="2408183" y="965637"/>
                    </a:cubicBezTo>
                    <a:cubicBezTo>
                      <a:pt x="2413145" y="986658"/>
                      <a:pt x="2404242" y="965637"/>
                      <a:pt x="2404242" y="965637"/>
                    </a:cubicBezTo>
                    <a:lnTo>
                      <a:pt x="1229711" y="969577"/>
                    </a:lnTo>
                    <a:cubicBezTo>
                      <a:pt x="951187" y="976803"/>
                      <a:pt x="614855" y="967607"/>
                      <a:pt x="0" y="965637"/>
                    </a:cubicBezTo>
                    <a:cubicBezTo>
                      <a:pt x="1971" y="922282"/>
                      <a:pt x="28158" y="771853"/>
                      <a:pt x="40448" y="693682"/>
                    </a:cubicBezTo>
                    <a:cubicBezTo>
                      <a:pt x="52738" y="615511"/>
                      <a:pt x="52254" y="572812"/>
                      <a:pt x="73740" y="496612"/>
                    </a:cubicBezTo>
                    <a:cubicBezTo>
                      <a:pt x="95226" y="420412"/>
                      <a:pt x="123138" y="405962"/>
                      <a:pt x="253395" y="354724"/>
                    </a:cubicBezTo>
                    <a:cubicBezTo>
                      <a:pt x="383652" y="303486"/>
                      <a:pt x="751024" y="225971"/>
                      <a:pt x="855280" y="189185"/>
                    </a:cubicBezTo>
                    <a:cubicBezTo>
                      <a:pt x="959536" y="152399"/>
                      <a:pt x="871046" y="149116"/>
                      <a:pt x="878929" y="134007"/>
                    </a:cubicBezTo>
                    <a:cubicBezTo>
                      <a:pt x="886812" y="118898"/>
                      <a:pt x="900606" y="122838"/>
                      <a:pt x="902576" y="98533"/>
                    </a:cubicBezTo>
                    <a:cubicBezTo>
                      <a:pt x="903561" y="86381"/>
                      <a:pt x="903726" y="67331"/>
                      <a:pt x="902083" y="47049"/>
                    </a:cubicBezTo>
                    <a:lnTo>
                      <a:pt x="893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7205026" y="3158061"/>
                <a:ext cx="1664828" cy="1671156"/>
              </a:xfrm>
              <a:custGeom>
                <a:avLst/>
                <a:gdLst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8599 h 1649359"/>
                  <a:gd name="connsiteX1" fmla="*/ 52996 w 1664828"/>
                  <a:gd name="connsiteY1" fmla="*/ 1461237 h 1649359"/>
                  <a:gd name="connsiteX2" fmla="*/ 139706 w 1664828"/>
                  <a:gd name="connsiteY2" fmla="*/ 1335112 h 1649359"/>
                  <a:gd name="connsiteX3" fmla="*/ 187003 w 1664828"/>
                  <a:gd name="connsiteY3" fmla="*/ 1311464 h 1649359"/>
                  <a:gd name="connsiteX4" fmla="*/ 183061 w 1664828"/>
                  <a:gd name="connsiteY4" fmla="*/ 1228695 h 1649359"/>
                  <a:gd name="connsiteX5" fmla="*/ 155472 w 1664828"/>
                  <a:gd name="connsiteY5" fmla="*/ 1197164 h 1649359"/>
                  <a:gd name="connsiteX6" fmla="*/ 206709 w 1664828"/>
                  <a:gd name="connsiteY6" fmla="*/ 1118337 h 1649359"/>
                  <a:gd name="connsiteX7" fmla="*/ 254006 w 1664828"/>
                  <a:gd name="connsiteY7" fmla="*/ 1067099 h 1649359"/>
                  <a:gd name="connsiteX8" fmla="*/ 222475 w 1664828"/>
                  <a:gd name="connsiteY8" fmla="*/ 960681 h 1649359"/>
                  <a:gd name="connsiteX9" fmla="*/ 119999 w 1664828"/>
                  <a:gd name="connsiteY9" fmla="*/ 814850 h 1649359"/>
                  <a:gd name="connsiteX10" fmla="*/ 226416 w 1664828"/>
                  <a:gd name="connsiteY10" fmla="*/ 645371 h 1649359"/>
                  <a:gd name="connsiteX11" fmla="*/ 226416 w 1664828"/>
                  <a:gd name="connsiteY11" fmla="*/ 507423 h 1649359"/>
                  <a:gd name="connsiteX12" fmla="*/ 257947 w 1664828"/>
                  <a:gd name="connsiteY12" fmla="*/ 286706 h 1649359"/>
                  <a:gd name="connsiteX13" fmla="*/ 628437 w 1664828"/>
                  <a:gd name="connsiteY13" fmla="*/ 18692 h 1649359"/>
                  <a:gd name="connsiteX14" fmla="*/ 1069872 w 1664828"/>
                  <a:gd name="connsiteY14" fmla="*/ 38398 h 1649359"/>
                  <a:gd name="connsiteX15" fmla="*/ 1199937 w 1664828"/>
                  <a:gd name="connsiteY15" fmla="*/ 164523 h 1649359"/>
                  <a:gd name="connsiteX16" fmla="*/ 1361534 w 1664828"/>
                  <a:gd name="connsiteY16" fmla="*/ 227585 h 1649359"/>
                  <a:gd name="connsiteX17" fmla="*/ 1483716 w 1664828"/>
                  <a:gd name="connsiteY17" fmla="*/ 428595 h 1649359"/>
                  <a:gd name="connsiteX18" fmla="*/ 1436420 w 1664828"/>
                  <a:gd name="connsiteY18" fmla="*/ 617781 h 1649359"/>
                  <a:gd name="connsiteX19" fmla="*/ 1531013 w 1664828"/>
                  <a:gd name="connsiteY19" fmla="*/ 767554 h 1649359"/>
                  <a:gd name="connsiteX20" fmla="*/ 1503423 w 1664828"/>
                  <a:gd name="connsiteY20" fmla="*/ 968564 h 1649359"/>
                  <a:gd name="connsiteX21" fmla="*/ 1590134 w 1664828"/>
                  <a:gd name="connsiteY21" fmla="*/ 1082864 h 1649359"/>
                  <a:gd name="connsiteX22" fmla="*/ 1491599 w 1664828"/>
                  <a:gd name="connsiteY22" fmla="*/ 1331171 h 1649359"/>
                  <a:gd name="connsiteX23" fmla="*/ 1649254 w 1664828"/>
                  <a:gd name="connsiteY23" fmla="*/ 1469119 h 1649359"/>
                  <a:gd name="connsiteX24" fmla="*/ 1487658 w 1664828"/>
                  <a:gd name="connsiteY24" fmla="*/ 1611009 h 1649359"/>
                  <a:gd name="connsiteX25" fmla="*/ 131823 w 1664828"/>
                  <a:gd name="connsiteY25" fmla="*/ 1638599 h 1649359"/>
                  <a:gd name="connsiteX0" fmla="*/ 131823 w 1664828"/>
                  <a:gd name="connsiteY0" fmla="*/ 1638599 h 1671156"/>
                  <a:gd name="connsiteX1" fmla="*/ 52996 w 1664828"/>
                  <a:gd name="connsiteY1" fmla="*/ 1461237 h 1671156"/>
                  <a:gd name="connsiteX2" fmla="*/ 139706 w 1664828"/>
                  <a:gd name="connsiteY2" fmla="*/ 1335112 h 1671156"/>
                  <a:gd name="connsiteX3" fmla="*/ 187003 w 1664828"/>
                  <a:gd name="connsiteY3" fmla="*/ 1311464 h 1671156"/>
                  <a:gd name="connsiteX4" fmla="*/ 183061 w 1664828"/>
                  <a:gd name="connsiteY4" fmla="*/ 1228695 h 1671156"/>
                  <a:gd name="connsiteX5" fmla="*/ 155472 w 1664828"/>
                  <a:gd name="connsiteY5" fmla="*/ 1197164 h 1671156"/>
                  <a:gd name="connsiteX6" fmla="*/ 206709 w 1664828"/>
                  <a:gd name="connsiteY6" fmla="*/ 1118337 h 1671156"/>
                  <a:gd name="connsiteX7" fmla="*/ 254006 w 1664828"/>
                  <a:gd name="connsiteY7" fmla="*/ 1067099 h 1671156"/>
                  <a:gd name="connsiteX8" fmla="*/ 222475 w 1664828"/>
                  <a:gd name="connsiteY8" fmla="*/ 960681 h 1671156"/>
                  <a:gd name="connsiteX9" fmla="*/ 119999 w 1664828"/>
                  <a:gd name="connsiteY9" fmla="*/ 814850 h 1671156"/>
                  <a:gd name="connsiteX10" fmla="*/ 226416 w 1664828"/>
                  <a:gd name="connsiteY10" fmla="*/ 645371 h 1671156"/>
                  <a:gd name="connsiteX11" fmla="*/ 226416 w 1664828"/>
                  <a:gd name="connsiteY11" fmla="*/ 507423 h 1671156"/>
                  <a:gd name="connsiteX12" fmla="*/ 257947 w 1664828"/>
                  <a:gd name="connsiteY12" fmla="*/ 286706 h 1671156"/>
                  <a:gd name="connsiteX13" fmla="*/ 628437 w 1664828"/>
                  <a:gd name="connsiteY13" fmla="*/ 18692 h 1671156"/>
                  <a:gd name="connsiteX14" fmla="*/ 1069872 w 1664828"/>
                  <a:gd name="connsiteY14" fmla="*/ 38398 h 1671156"/>
                  <a:gd name="connsiteX15" fmla="*/ 1199937 w 1664828"/>
                  <a:gd name="connsiteY15" fmla="*/ 164523 h 1671156"/>
                  <a:gd name="connsiteX16" fmla="*/ 1361534 w 1664828"/>
                  <a:gd name="connsiteY16" fmla="*/ 227585 h 1671156"/>
                  <a:gd name="connsiteX17" fmla="*/ 1483716 w 1664828"/>
                  <a:gd name="connsiteY17" fmla="*/ 428595 h 1671156"/>
                  <a:gd name="connsiteX18" fmla="*/ 1436420 w 1664828"/>
                  <a:gd name="connsiteY18" fmla="*/ 617781 h 1671156"/>
                  <a:gd name="connsiteX19" fmla="*/ 1531013 w 1664828"/>
                  <a:gd name="connsiteY19" fmla="*/ 767554 h 1671156"/>
                  <a:gd name="connsiteX20" fmla="*/ 1503423 w 1664828"/>
                  <a:gd name="connsiteY20" fmla="*/ 968564 h 1671156"/>
                  <a:gd name="connsiteX21" fmla="*/ 1590134 w 1664828"/>
                  <a:gd name="connsiteY21" fmla="*/ 1082864 h 1671156"/>
                  <a:gd name="connsiteX22" fmla="*/ 1491599 w 1664828"/>
                  <a:gd name="connsiteY22" fmla="*/ 1331171 h 1671156"/>
                  <a:gd name="connsiteX23" fmla="*/ 1649254 w 1664828"/>
                  <a:gd name="connsiteY23" fmla="*/ 1469119 h 1671156"/>
                  <a:gd name="connsiteX24" fmla="*/ 1487658 w 1664828"/>
                  <a:gd name="connsiteY24" fmla="*/ 1654364 h 1671156"/>
                  <a:gd name="connsiteX25" fmla="*/ 131823 w 1664828"/>
                  <a:gd name="connsiteY25" fmla="*/ 1638599 h 167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664828" h="1671156">
                    <a:moveTo>
                      <a:pt x="131823" y="1638599"/>
                    </a:moveTo>
                    <a:cubicBezTo>
                      <a:pt x="-107287" y="1606411"/>
                      <a:pt x="51682" y="1511818"/>
                      <a:pt x="52996" y="1461237"/>
                    </a:cubicBezTo>
                    <a:cubicBezTo>
                      <a:pt x="54310" y="1410656"/>
                      <a:pt x="117372" y="1360074"/>
                      <a:pt x="139706" y="1335112"/>
                    </a:cubicBezTo>
                    <a:cubicBezTo>
                      <a:pt x="162040" y="1310150"/>
                      <a:pt x="179777" y="1329200"/>
                      <a:pt x="187003" y="1311464"/>
                    </a:cubicBezTo>
                    <a:cubicBezTo>
                      <a:pt x="194229" y="1293728"/>
                      <a:pt x="188316" y="1247745"/>
                      <a:pt x="183061" y="1228695"/>
                    </a:cubicBezTo>
                    <a:cubicBezTo>
                      <a:pt x="177806" y="1209645"/>
                      <a:pt x="151531" y="1215557"/>
                      <a:pt x="155472" y="1197164"/>
                    </a:cubicBezTo>
                    <a:cubicBezTo>
                      <a:pt x="159413" y="1178771"/>
                      <a:pt x="190287" y="1140014"/>
                      <a:pt x="206709" y="1118337"/>
                    </a:cubicBezTo>
                    <a:cubicBezTo>
                      <a:pt x="223131" y="1096660"/>
                      <a:pt x="251378" y="1093375"/>
                      <a:pt x="254006" y="1067099"/>
                    </a:cubicBezTo>
                    <a:cubicBezTo>
                      <a:pt x="256634" y="1040823"/>
                      <a:pt x="244810" y="1002722"/>
                      <a:pt x="222475" y="960681"/>
                    </a:cubicBezTo>
                    <a:cubicBezTo>
                      <a:pt x="200141" y="918639"/>
                      <a:pt x="119342" y="867402"/>
                      <a:pt x="119999" y="814850"/>
                    </a:cubicBezTo>
                    <a:cubicBezTo>
                      <a:pt x="120656" y="762298"/>
                      <a:pt x="208680" y="696609"/>
                      <a:pt x="226416" y="645371"/>
                    </a:cubicBezTo>
                    <a:cubicBezTo>
                      <a:pt x="244152" y="594133"/>
                      <a:pt x="221161" y="567200"/>
                      <a:pt x="226416" y="507423"/>
                    </a:cubicBezTo>
                    <a:cubicBezTo>
                      <a:pt x="231671" y="447646"/>
                      <a:pt x="190944" y="368161"/>
                      <a:pt x="257947" y="286706"/>
                    </a:cubicBezTo>
                    <a:cubicBezTo>
                      <a:pt x="324950" y="205251"/>
                      <a:pt x="493116" y="60077"/>
                      <a:pt x="628437" y="18692"/>
                    </a:cubicBezTo>
                    <a:cubicBezTo>
                      <a:pt x="763758" y="-22693"/>
                      <a:pt x="974622" y="14093"/>
                      <a:pt x="1069872" y="38398"/>
                    </a:cubicBezTo>
                    <a:cubicBezTo>
                      <a:pt x="1165122" y="62703"/>
                      <a:pt x="1194025" y="134962"/>
                      <a:pt x="1199937" y="164523"/>
                    </a:cubicBezTo>
                    <a:cubicBezTo>
                      <a:pt x="1245263" y="190142"/>
                      <a:pt x="1314238" y="183573"/>
                      <a:pt x="1361534" y="227585"/>
                    </a:cubicBezTo>
                    <a:cubicBezTo>
                      <a:pt x="1408830" y="271597"/>
                      <a:pt x="1471235" y="363562"/>
                      <a:pt x="1483716" y="428595"/>
                    </a:cubicBezTo>
                    <a:cubicBezTo>
                      <a:pt x="1496197" y="493628"/>
                      <a:pt x="1428537" y="561288"/>
                      <a:pt x="1436420" y="617781"/>
                    </a:cubicBezTo>
                    <a:cubicBezTo>
                      <a:pt x="1444303" y="674274"/>
                      <a:pt x="1519846" y="709090"/>
                      <a:pt x="1531013" y="767554"/>
                    </a:cubicBezTo>
                    <a:cubicBezTo>
                      <a:pt x="1542180" y="826018"/>
                      <a:pt x="1493569" y="916012"/>
                      <a:pt x="1503423" y="968564"/>
                    </a:cubicBezTo>
                    <a:cubicBezTo>
                      <a:pt x="1513277" y="1021116"/>
                      <a:pt x="1592105" y="1022430"/>
                      <a:pt x="1590134" y="1082864"/>
                    </a:cubicBezTo>
                    <a:cubicBezTo>
                      <a:pt x="1588163" y="1143298"/>
                      <a:pt x="1481746" y="1266795"/>
                      <a:pt x="1491599" y="1331171"/>
                    </a:cubicBezTo>
                    <a:cubicBezTo>
                      <a:pt x="1501452" y="1395547"/>
                      <a:pt x="1649911" y="1422479"/>
                      <a:pt x="1649254" y="1469119"/>
                    </a:cubicBezTo>
                    <a:cubicBezTo>
                      <a:pt x="1648597" y="1515759"/>
                      <a:pt x="1739906" y="1624147"/>
                      <a:pt x="1487658" y="1654364"/>
                    </a:cubicBezTo>
                    <a:cubicBezTo>
                      <a:pt x="1235410" y="1684581"/>
                      <a:pt x="370933" y="1670787"/>
                      <a:pt x="131823" y="163859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6" name="Freeform 115"/>
            <p:cNvSpPr/>
            <p:nvPr/>
          </p:nvSpPr>
          <p:spPr>
            <a:xfrm rot="21330852" flipH="1">
              <a:off x="7112286" y="5172776"/>
              <a:ext cx="482232" cy="335501"/>
            </a:xfrm>
            <a:custGeom>
              <a:avLst/>
              <a:gdLst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0911 w 364959"/>
                <a:gd name="connsiteY10" fmla="*/ 120816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75075 w 364959"/>
                <a:gd name="connsiteY10" fmla="*/ 91635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94919 w 364959"/>
                <a:gd name="connsiteY8" fmla="*/ 89690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78577"/>
                <a:gd name="connsiteY0" fmla="*/ 16730 h 274513"/>
                <a:gd name="connsiteX1" fmla="*/ 150950 w 378577"/>
                <a:gd name="connsiteY1" fmla="*/ 152917 h 274513"/>
                <a:gd name="connsiteX2" fmla="*/ 184997 w 378577"/>
                <a:gd name="connsiteY2" fmla="*/ 186964 h 274513"/>
                <a:gd name="connsiteX3" fmla="*/ 243363 w 378577"/>
                <a:gd name="connsiteY3" fmla="*/ 84824 h 274513"/>
                <a:gd name="connsiteX4" fmla="*/ 272546 w 378577"/>
                <a:gd name="connsiteY4" fmla="*/ 7003 h 274513"/>
                <a:gd name="connsiteX5" fmla="*/ 296865 w 378577"/>
                <a:gd name="connsiteY5" fmla="*/ 7003 h 274513"/>
                <a:gd name="connsiteX6" fmla="*/ 345503 w 378577"/>
                <a:gd name="connsiteY6" fmla="*/ 36186 h 274513"/>
                <a:gd name="connsiteX7" fmla="*/ 378577 w 378577"/>
                <a:gd name="connsiteY7" fmla="*/ 98443 h 274513"/>
                <a:gd name="connsiteX8" fmla="*/ 294919 w 378577"/>
                <a:gd name="connsiteY8" fmla="*/ 89690 h 274513"/>
                <a:gd name="connsiteX9" fmla="*/ 184997 w 378577"/>
                <a:gd name="connsiteY9" fmla="*/ 274513 h 274513"/>
                <a:gd name="connsiteX10" fmla="*/ 84802 w 378577"/>
                <a:gd name="connsiteY10" fmla="*/ 105253 h 274513"/>
                <a:gd name="connsiteX11" fmla="*/ 14763 w 378577"/>
                <a:gd name="connsiteY11" fmla="*/ 89688 h 274513"/>
                <a:gd name="connsiteX12" fmla="*/ 171 w 378577"/>
                <a:gd name="connsiteY12" fmla="*/ 94552 h 274513"/>
                <a:gd name="connsiteX13" fmla="*/ 63401 w 378577"/>
                <a:gd name="connsiteY13" fmla="*/ 16730 h 274513"/>
                <a:gd name="connsiteX0" fmla="*/ 78821 w 393997"/>
                <a:gd name="connsiteY0" fmla="*/ 16730 h 274513"/>
                <a:gd name="connsiteX1" fmla="*/ 166370 w 393997"/>
                <a:gd name="connsiteY1" fmla="*/ 152917 h 274513"/>
                <a:gd name="connsiteX2" fmla="*/ 200417 w 393997"/>
                <a:gd name="connsiteY2" fmla="*/ 186964 h 274513"/>
                <a:gd name="connsiteX3" fmla="*/ 258783 w 393997"/>
                <a:gd name="connsiteY3" fmla="*/ 84824 h 274513"/>
                <a:gd name="connsiteX4" fmla="*/ 287966 w 393997"/>
                <a:gd name="connsiteY4" fmla="*/ 7003 h 274513"/>
                <a:gd name="connsiteX5" fmla="*/ 312285 w 393997"/>
                <a:gd name="connsiteY5" fmla="*/ 7003 h 274513"/>
                <a:gd name="connsiteX6" fmla="*/ 360923 w 393997"/>
                <a:gd name="connsiteY6" fmla="*/ 36186 h 274513"/>
                <a:gd name="connsiteX7" fmla="*/ 393997 w 393997"/>
                <a:gd name="connsiteY7" fmla="*/ 98443 h 274513"/>
                <a:gd name="connsiteX8" fmla="*/ 310339 w 393997"/>
                <a:gd name="connsiteY8" fmla="*/ 89690 h 274513"/>
                <a:gd name="connsiteX9" fmla="*/ 200417 w 393997"/>
                <a:gd name="connsiteY9" fmla="*/ 274513 h 274513"/>
                <a:gd name="connsiteX10" fmla="*/ 100222 w 393997"/>
                <a:gd name="connsiteY10" fmla="*/ 105253 h 274513"/>
                <a:gd name="connsiteX11" fmla="*/ 30183 w 393997"/>
                <a:gd name="connsiteY11" fmla="*/ 89688 h 274513"/>
                <a:gd name="connsiteX12" fmla="*/ 27 w 393997"/>
                <a:gd name="connsiteY12" fmla="*/ 102334 h 274513"/>
                <a:gd name="connsiteX13" fmla="*/ 78821 w 393997"/>
                <a:gd name="connsiteY13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312 h 274095"/>
                <a:gd name="connsiteX1" fmla="*/ 152726 w 393970"/>
                <a:gd name="connsiteY1" fmla="*/ 107754 h 274095"/>
                <a:gd name="connsiteX2" fmla="*/ 200390 w 393970"/>
                <a:gd name="connsiteY2" fmla="*/ 186546 h 274095"/>
                <a:gd name="connsiteX3" fmla="*/ 249029 w 393970"/>
                <a:gd name="connsiteY3" fmla="*/ 78569 h 274095"/>
                <a:gd name="connsiteX4" fmla="*/ 287939 w 393970"/>
                <a:gd name="connsiteY4" fmla="*/ 6585 h 274095"/>
                <a:gd name="connsiteX5" fmla="*/ 312258 w 393970"/>
                <a:gd name="connsiteY5" fmla="*/ 6585 h 274095"/>
                <a:gd name="connsiteX6" fmla="*/ 360896 w 393970"/>
                <a:gd name="connsiteY6" fmla="*/ 35768 h 274095"/>
                <a:gd name="connsiteX7" fmla="*/ 393970 w 393970"/>
                <a:gd name="connsiteY7" fmla="*/ 98025 h 274095"/>
                <a:gd name="connsiteX8" fmla="*/ 310312 w 393970"/>
                <a:gd name="connsiteY8" fmla="*/ 89272 h 274095"/>
                <a:gd name="connsiteX9" fmla="*/ 200390 w 393970"/>
                <a:gd name="connsiteY9" fmla="*/ 274095 h 274095"/>
                <a:gd name="connsiteX10" fmla="*/ 100195 w 393970"/>
                <a:gd name="connsiteY10" fmla="*/ 104835 h 274095"/>
                <a:gd name="connsiteX11" fmla="*/ 0 w 393970"/>
                <a:gd name="connsiteY11" fmla="*/ 101916 h 274095"/>
                <a:gd name="connsiteX12" fmla="*/ 78794 w 393970"/>
                <a:gd name="connsiteY12" fmla="*/ 16312 h 27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970" h="274095">
                  <a:moveTo>
                    <a:pt x="78794" y="16312"/>
                  </a:moveTo>
                  <a:cubicBezTo>
                    <a:pt x="104248" y="17285"/>
                    <a:pt x="134405" y="67709"/>
                    <a:pt x="152726" y="107754"/>
                  </a:cubicBezTo>
                  <a:cubicBezTo>
                    <a:pt x="171047" y="147799"/>
                    <a:pt x="183042" y="166769"/>
                    <a:pt x="200390" y="186546"/>
                  </a:cubicBezTo>
                  <a:cubicBezTo>
                    <a:pt x="211900" y="157689"/>
                    <a:pt x="234438" y="108562"/>
                    <a:pt x="249029" y="78569"/>
                  </a:cubicBezTo>
                  <a:cubicBezTo>
                    <a:pt x="263620" y="48576"/>
                    <a:pt x="277401" y="18582"/>
                    <a:pt x="287939" y="6585"/>
                  </a:cubicBezTo>
                  <a:cubicBezTo>
                    <a:pt x="298477" y="-5412"/>
                    <a:pt x="300099" y="1721"/>
                    <a:pt x="312258" y="6585"/>
                  </a:cubicBezTo>
                  <a:cubicBezTo>
                    <a:pt x="324418" y="11449"/>
                    <a:pt x="347277" y="20528"/>
                    <a:pt x="360896" y="35768"/>
                  </a:cubicBezTo>
                  <a:cubicBezTo>
                    <a:pt x="374515" y="51008"/>
                    <a:pt x="390081" y="74517"/>
                    <a:pt x="393970" y="98025"/>
                  </a:cubicBezTo>
                  <a:cubicBezTo>
                    <a:pt x="355062" y="90406"/>
                    <a:pt x="342251" y="84569"/>
                    <a:pt x="310312" y="89272"/>
                  </a:cubicBezTo>
                  <a:cubicBezTo>
                    <a:pt x="280318" y="119265"/>
                    <a:pt x="244164" y="205681"/>
                    <a:pt x="200390" y="274095"/>
                  </a:cubicBezTo>
                  <a:cubicBezTo>
                    <a:pt x="174124" y="214112"/>
                    <a:pt x="128567" y="135639"/>
                    <a:pt x="100195" y="104835"/>
                  </a:cubicBezTo>
                  <a:cubicBezTo>
                    <a:pt x="66797" y="76139"/>
                    <a:pt x="40530" y="91380"/>
                    <a:pt x="0" y="101916"/>
                  </a:cubicBezTo>
                  <a:cubicBezTo>
                    <a:pt x="17833" y="63817"/>
                    <a:pt x="53340" y="15339"/>
                    <a:pt x="78794" y="163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186888" y="3971505"/>
            <a:ext cx="1710677" cy="1671310"/>
            <a:chOff x="5186888" y="3971505"/>
            <a:chExt cx="1710677" cy="1671310"/>
          </a:xfrm>
        </p:grpSpPr>
        <p:sp>
          <p:nvSpPr>
            <p:cNvPr id="120" name="Freeform 119"/>
            <p:cNvSpPr/>
            <p:nvPr/>
          </p:nvSpPr>
          <p:spPr>
            <a:xfrm>
              <a:off x="5186888" y="3971505"/>
              <a:ext cx="1710677" cy="1594714"/>
            </a:xfrm>
            <a:custGeom>
              <a:avLst/>
              <a:gdLst>
                <a:gd name="connsiteX0" fmla="*/ 135705 w 2544508"/>
                <a:gd name="connsiteY0" fmla="*/ 2232087 h 2258950"/>
                <a:gd name="connsiteX1" fmla="*/ 194826 w 2544508"/>
                <a:gd name="connsiteY1" fmla="*/ 1834008 h 2258950"/>
                <a:gd name="connsiteX2" fmla="*/ 242122 w 2544508"/>
                <a:gd name="connsiteY2" fmla="*/ 1692118 h 2258950"/>
                <a:gd name="connsiteX3" fmla="*/ 356422 w 2544508"/>
                <a:gd name="connsiteY3" fmla="*/ 1636939 h 2258950"/>
                <a:gd name="connsiteX4" fmla="*/ 990985 w 2544508"/>
                <a:gd name="connsiteY4" fmla="*/ 1455635 h 2258950"/>
                <a:gd name="connsiteX5" fmla="*/ 987043 w 2544508"/>
                <a:gd name="connsiteY5" fmla="*/ 1459577 h 2258950"/>
                <a:gd name="connsiteX6" fmla="*/ 1038281 w 2544508"/>
                <a:gd name="connsiteY6" fmla="*/ 1364983 h 2258950"/>
                <a:gd name="connsiteX7" fmla="*/ 1026457 w 2544508"/>
                <a:gd name="connsiteY7" fmla="*/ 1254625 h 2258950"/>
                <a:gd name="connsiteX8" fmla="*/ 963395 w 2544508"/>
                <a:gd name="connsiteY8" fmla="*/ 1160032 h 2258950"/>
                <a:gd name="connsiteX9" fmla="*/ 916098 w 2544508"/>
                <a:gd name="connsiteY9" fmla="*/ 1053614 h 2258950"/>
                <a:gd name="connsiteX10" fmla="*/ 908216 w 2544508"/>
                <a:gd name="connsiteY10" fmla="*/ 970846 h 2258950"/>
                <a:gd name="connsiteX11" fmla="*/ 872743 w 2544508"/>
                <a:gd name="connsiteY11" fmla="*/ 939314 h 2258950"/>
                <a:gd name="connsiteX12" fmla="*/ 821505 w 2544508"/>
                <a:gd name="connsiteY12" fmla="*/ 852604 h 2258950"/>
                <a:gd name="connsiteX13" fmla="*/ 809681 w 2544508"/>
                <a:gd name="connsiteY13" fmla="*/ 742246 h 2258950"/>
                <a:gd name="connsiteX14" fmla="*/ 829388 w 2544508"/>
                <a:gd name="connsiteY14" fmla="*/ 687066 h 2258950"/>
                <a:gd name="connsiteX15" fmla="*/ 817564 w 2544508"/>
                <a:gd name="connsiteY15" fmla="*/ 596414 h 2258950"/>
                <a:gd name="connsiteX16" fmla="*/ 805740 w 2544508"/>
                <a:gd name="connsiteY16" fmla="*/ 501821 h 2258950"/>
                <a:gd name="connsiteX17" fmla="*/ 837271 w 2544508"/>
                <a:gd name="connsiteY17" fmla="*/ 332342 h 2258950"/>
                <a:gd name="connsiteX18" fmla="*/ 888509 w 2544508"/>
                <a:gd name="connsiteY18" fmla="*/ 210159 h 2258950"/>
                <a:gd name="connsiteX19" fmla="*/ 983102 w 2544508"/>
                <a:gd name="connsiteY19" fmla="*/ 127390 h 2258950"/>
                <a:gd name="connsiteX20" fmla="*/ 1191995 w 2544508"/>
                <a:gd name="connsiteY20" fmla="*/ 20973 h 2258950"/>
                <a:gd name="connsiteX21" fmla="*/ 1404829 w 2544508"/>
                <a:gd name="connsiteY21" fmla="*/ 1266 h 2258950"/>
                <a:gd name="connsiteX22" fmla="*/ 1574309 w 2544508"/>
                <a:gd name="connsiteY22" fmla="*/ 40680 h 2258950"/>
                <a:gd name="connsiteX23" fmla="*/ 1688609 w 2544508"/>
                <a:gd name="connsiteY23" fmla="*/ 99801 h 2258950"/>
                <a:gd name="connsiteX24" fmla="*/ 1731964 w 2544508"/>
                <a:gd name="connsiteY24" fmla="*/ 154980 h 2258950"/>
                <a:gd name="connsiteX25" fmla="*/ 1728022 w 2544508"/>
                <a:gd name="connsiteY25" fmla="*/ 233808 h 2258950"/>
                <a:gd name="connsiteX26" fmla="*/ 1763495 w 2544508"/>
                <a:gd name="connsiteY26" fmla="*/ 249573 h 2258950"/>
                <a:gd name="connsiteX27" fmla="*/ 1838381 w 2544508"/>
                <a:gd name="connsiteY27" fmla="*/ 308694 h 2258950"/>
                <a:gd name="connsiteX28" fmla="*/ 1865971 w 2544508"/>
                <a:gd name="connsiteY28" fmla="*/ 430877 h 2258950"/>
                <a:gd name="connsiteX29" fmla="*/ 1877795 w 2544508"/>
                <a:gd name="connsiteY29" fmla="*/ 600356 h 2258950"/>
                <a:gd name="connsiteX30" fmla="*/ 1858088 w 2544508"/>
                <a:gd name="connsiteY30" fmla="*/ 694949 h 2258950"/>
                <a:gd name="connsiteX31" fmla="*/ 1881736 w 2544508"/>
                <a:gd name="connsiteY31" fmla="*/ 758011 h 2258950"/>
                <a:gd name="connsiteX32" fmla="*/ 1838381 w 2544508"/>
                <a:gd name="connsiteY32" fmla="*/ 899901 h 2258950"/>
                <a:gd name="connsiteX33" fmla="*/ 1787143 w 2544508"/>
                <a:gd name="connsiteY33" fmla="*/ 966904 h 2258950"/>
                <a:gd name="connsiteX34" fmla="*/ 1787143 w 2544508"/>
                <a:gd name="connsiteY34" fmla="*/ 966904 h 2258950"/>
                <a:gd name="connsiteX35" fmla="*/ 1763495 w 2544508"/>
                <a:gd name="connsiteY35" fmla="*/ 986611 h 2258950"/>
                <a:gd name="connsiteX36" fmla="*/ 1739847 w 2544508"/>
                <a:gd name="connsiteY36" fmla="*/ 1128501 h 2258950"/>
                <a:gd name="connsiteX37" fmla="*/ 1668902 w 2544508"/>
                <a:gd name="connsiteY37" fmla="*/ 1258566 h 2258950"/>
                <a:gd name="connsiteX38" fmla="*/ 1645253 w 2544508"/>
                <a:gd name="connsiteY38" fmla="*/ 1309804 h 2258950"/>
                <a:gd name="connsiteX39" fmla="*/ 1661019 w 2544508"/>
                <a:gd name="connsiteY39" fmla="*/ 1408339 h 2258950"/>
                <a:gd name="connsiteX40" fmla="*/ 1728022 w 2544508"/>
                <a:gd name="connsiteY40" fmla="*/ 1491108 h 2258950"/>
                <a:gd name="connsiteX41" fmla="*/ 1984212 w 2544508"/>
                <a:gd name="connsiteY41" fmla="*/ 1550228 h 2258950"/>
                <a:gd name="connsiteX42" fmla="*/ 2212812 w 2544508"/>
                <a:gd name="connsiteY42" fmla="*/ 1609349 h 2258950"/>
                <a:gd name="connsiteX43" fmla="*/ 2346819 w 2544508"/>
                <a:gd name="connsiteY43" fmla="*/ 1652704 h 2258950"/>
                <a:gd name="connsiteX44" fmla="*/ 2461119 w 2544508"/>
                <a:gd name="connsiteY44" fmla="*/ 1696059 h 2258950"/>
                <a:gd name="connsiteX45" fmla="*/ 2496591 w 2544508"/>
                <a:gd name="connsiteY45" fmla="*/ 1849773 h 2258950"/>
                <a:gd name="connsiteX46" fmla="*/ 2524181 w 2544508"/>
                <a:gd name="connsiteY46" fmla="*/ 2050783 h 2258950"/>
                <a:gd name="connsiteX47" fmla="*/ 2543888 w 2544508"/>
                <a:gd name="connsiteY47" fmla="*/ 2232087 h 2258950"/>
                <a:gd name="connsiteX48" fmla="*/ 2539947 w 2544508"/>
                <a:gd name="connsiteY48" fmla="*/ 2232087 h 2258950"/>
                <a:gd name="connsiteX49" fmla="*/ 194826 w 2544508"/>
                <a:gd name="connsiteY49" fmla="*/ 2224204 h 2258950"/>
                <a:gd name="connsiteX50" fmla="*/ 135705 w 2544508"/>
                <a:gd name="connsiteY50" fmla="*/ 2232087 h 2258950"/>
                <a:gd name="connsiteX0" fmla="*/ 0 w 2408803"/>
                <a:gd name="connsiteY0" fmla="*/ 2232087 h 2261428"/>
                <a:gd name="connsiteX1" fmla="*/ 59121 w 2408803"/>
                <a:gd name="connsiteY1" fmla="*/ 1834008 h 2261428"/>
                <a:gd name="connsiteX2" fmla="*/ 106417 w 2408803"/>
                <a:gd name="connsiteY2" fmla="*/ 1692118 h 2261428"/>
                <a:gd name="connsiteX3" fmla="*/ 220717 w 2408803"/>
                <a:gd name="connsiteY3" fmla="*/ 1636939 h 2261428"/>
                <a:gd name="connsiteX4" fmla="*/ 855280 w 2408803"/>
                <a:gd name="connsiteY4" fmla="*/ 1455635 h 2261428"/>
                <a:gd name="connsiteX5" fmla="*/ 851338 w 2408803"/>
                <a:gd name="connsiteY5" fmla="*/ 1459577 h 2261428"/>
                <a:gd name="connsiteX6" fmla="*/ 902576 w 2408803"/>
                <a:gd name="connsiteY6" fmla="*/ 1364983 h 2261428"/>
                <a:gd name="connsiteX7" fmla="*/ 890752 w 2408803"/>
                <a:gd name="connsiteY7" fmla="*/ 1254625 h 2261428"/>
                <a:gd name="connsiteX8" fmla="*/ 827690 w 2408803"/>
                <a:gd name="connsiteY8" fmla="*/ 1160032 h 2261428"/>
                <a:gd name="connsiteX9" fmla="*/ 780393 w 2408803"/>
                <a:gd name="connsiteY9" fmla="*/ 1053614 h 2261428"/>
                <a:gd name="connsiteX10" fmla="*/ 772511 w 2408803"/>
                <a:gd name="connsiteY10" fmla="*/ 970846 h 2261428"/>
                <a:gd name="connsiteX11" fmla="*/ 737038 w 2408803"/>
                <a:gd name="connsiteY11" fmla="*/ 939314 h 2261428"/>
                <a:gd name="connsiteX12" fmla="*/ 685800 w 2408803"/>
                <a:gd name="connsiteY12" fmla="*/ 852604 h 2261428"/>
                <a:gd name="connsiteX13" fmla="*/ 673976 w 2408803"/>
                <a:gd name="connsiteY13" fmla="*/ 742246 h 2261428"/>
                <a:gd name="connsiteX14" fmla="*/ 693683 w 2408803"/>
                <a:gd name="connsiteY14" fmla="*/ 687066 h 2261428"/>
                <a:gd name="connsiteX15" fmla="*/ 681859 w 2408803"/>
                <a:gd name="connsiteY15" fmla="*/ 596414 h 2261428"/>
                <a:gd name="connsiteX16" fmla="*/ 670035 w 2408803"/>
                <a:gd name="connsiteY16" fmla="*/ 501821 h 2261428"/>
                <a:gd name="connsiteX17" fmla="*/ 701566 w 2408803"/>
                <a:gd name="connsiteY17" fmla="*/ 332342 h 2261428"/>
                <a:gd name="connsiteX18" fmla="*/ 752804 w 2408803"/>
                <a:gd name="connsiteY18" fmla="*/ 210159 h 2261428"/>
                <a:gd name="connsiteX19" fmla="*/ 847397 w 2408803"/>
                <a:gd name="connsiteY19" fmla="*/ 127390 h 2261428"/>
                <a:gd name="connsiteX20" fmla="*/ 1056290 w 2408803"/>
                <a:gd name="connsiteY20" fmla="*/ 20973 h 2261428"/>
                <a:gd name="connsiteX21" fmla="*/ 1269124 w 2408803"/>
                <a:gd name="connsiteY21" fmla="*/ 1266 h 2261428"/>
                <a:gd name="connsiteX22" fmla="*/ 1438604 w 2408803"/>
                <a:gd name="connsiteY22" fmla="*/ 40680 h 2261428"/>
                <a:gd name="connsiteX23" fmla="*/ 1552904 w 2408803"/>
                <a:gd name="connsiteY23" fmla="*/ 99801 h 2261428"/>
                <a:gd name="connsiteX24" fmla="*/ 1596259 w 2408803"/>
                <a:gd name="connsiteY24" fmla="*/ 154980 h 2261428"/>
                <a:gd name="connsiteX25" fmla="*/ 1592317 w 2408803"/>
                <a:gd name="connsiteY25" fmla="*/ 233808 h 2261428"/>
                <a:gd name="connsiteX26" fmla="*/ 1627790 w 2408803"/>
                <a:gd name="connsiteY26" fmla="*/ 249573 h 2261428"/>
                <a:gd name="connsiteX27" fmla="*/ 1702676 w 2408803"/>
                <a:gd name="connsiteY27" fmla="*/ 308694 h 2261428"/>
                <a:gd name="connsiteX28" fmla="*/ 1730266 w 2408803"/>
                <a:gd name="connsiteY28" fmla="*/ 430877 h 2261428"/>
                <a:gd name="connsiteX29" fmla="*/ 1742090 w 2408803"/>
                <a:gd name="connsiteY29" fmla="*/ 600356 h 2261428"/>
                <a:gd name="connsiteX30" fmla="*/ 1722383 w 2408803"/>
                <a:gd name="connsiteY30" fmla="*/ 694949 h 2261428"/>
                <a:gd name="connsiteX31" fmla="*/ 1746031 w 2408803"/>
                <a:gd name="connsiteY31" fmla="*/ 758011 h 2261428"/>
                <a:gd name="connsiteX32" fmla="*/ 1702676 w 2408803"/>
                <a:gd name="connsiteY32" fmla="*/ 899901 h 2261428"/>
                <a:gd name="connsiteX33" fmla="*/ 1651438 w 2408803"/>
                <a:gd name="connsiteY33" fmla="*/ 966904 h 2261428"/>
                <a:gd name="connsiteX34" fmla="*/ 1651438 w 2408803"/>
                <a:gd name="connsiteY34" fmla="*/ 966904 h 2261428"/>
                <a:gd name="connsiteX35" fmla="*/ 1627790 w 2408803"/>
                <a:gd name="connsiteY35" fmla="*/ 986611 h 2261428"/>
                <a:gd name="connsiteX36" fmla="*/ 1604142 w 2408803"/>
                <a:gd name="connsiteY36" fmla="*/ 1128501 h 2261428"/>
                <a:gd name="connsiteX37" fmla="*/ 1533197 w 2408803"/>
                <a:gd name="connsiteY37" fmla="*/ 1258566 h 2261428"/>
                <a:gd name="connsiteX38" fmla="*/ 1509548 w 2408803"/>
                <a:gd name="connsiteY38" fmla="*/ 1309804 h 2261428"/>
                <a:gd name="connsiteX39" fmla="*/ 1525314 w 2408803"/>
                <a:gd name="connsiteY39" fmla="*/ 1408339 h 2261428"/>
                <a:gd name="connsiteX40" fmla="*/ 1592317 w 2408803"/>
                <a:gd name="connsiteY40" fmla="*/ 1491108 h 2261428"/>
                <a:gd name="connsiteX41" fmla="*/ 1848507 w 2408803"/>
                <a:gd name="connsiteY41" fmla="*/ 1550228 h 2261428"/>
                <a:gd name="connsiteX42" fmla="*/ 2077107 w 2408803"/>
                <a:gd name="connsiteY42" fmla="*/ 1609349 h 2261428"/>
                <a:gd name="connsiteX43" fmla="*/ 2211114 w 2408803"/>
                <a:gd name="connsiteY43" fmla="*/ 1652704 h 2261428"/>
                <a:gd name="connsiteX44" fmla="*/ 2325414 w 2408803"/>
                <a:gd name="connsiteY44" fmla="*/ 1696059 h 2261428"/>
                <a:gd name="connsiteX45" fmla="*/ 2360886 w 2408803"/>
                <a:gd name="connsiteY45" fmla="*/ 1849773 h 2261428"/>
                <a:gd name="connsiteX46" fmla="*/ 2388476 w 2408803"/>
                <a:gd name="connsiteY46" fmla="*/ 2050783 h 2261428"/>
                <a:gd name="connsiteX47" fmla="*/ 2408183 w 2408803"/>
                <a:gd name="connsiteY47" fmla="*/ 2232087 h 2261428"/>
                <a:gd name="connsiteX48" fmla="*/ 2404242 w 2408803"/>
                <a:gd name="connsiteY48" fmla="*/ 2232087 h 2261428"/>
                <a:gd name="connsiteX49" fmla="*/ 59121 w 2408803"/>
                <a:gd name="connsiteY49" fmla="*/ 2224204 h 2261428"/>
                <a:gd name="connsiteX50" fmla="*/ 0 w 2408803"/>
                <a:gd name="connsiteY50" fmla="*/ 2232087 h 2261428"/>
                <a:gd name="connsiteX0" fmla="*/ 241 w 2409044"/>
                <a:gd name="connsiteY0" fmla="*/ 2232087 h 2245516"/>
                <a:gd name="connsiteX1" fmla="*/ 59362 w 2409044"/>
                <a:gd name="connsiteY1" fmla="*/ 1834008 h 2245516"/>
                <a:gd name="connsiteX2" fmla="*/ 106658 w 2409044"/>
                <a:gd name="connsiteY2" fmla="*/ 1692118 h 2245516"/>
                <a:gd name="connsiteX3" fmla="*/ 220958 w 2409044"/>
                <a:gd name="connsiteY3" fmla="*/ 1636939 h 2245516"/>
                <a:gd name="connsiteX4" fmla="*/ 855521 w 2409044"/>
                <a:gd name="connsiteY4" fmla="*/ 1455635 h 2245516"/>
                <a:gd name="connsiteX5" fmla="*/ 851579 w 2409044"/>
                <a:gd name="connsiteY5" fmla="*/ 1459577 h 2245516"/>
                <a:gd name="connsiteX6" fmla="*/ 902817 w 2409044"/>
                <a:gd name="connsiteY6" fmla="*/ 1364983 h 2245516"/>
                <a:gd name="connsiteX7" fmla="*/ 890993 w 2409044"/>
                <a:gd name="connsiteY7" fmla="*/ 1254625 h 2245516"/>
                <a:gd name="connsiteX8" fmla="*/ 827931 w 2409044"/>
                <a:gd name="connsiteY8" fmla="*/ 1160032 h 2245516"/>
                <a:gd name="connsiteX9" fmla="*/ 780634 w 2409044"/>
                <a:gd name="connsiteY9" fmla="*/ 1053614 h 2245516"/>
                <a:gd name="connsiteX10" fmla="*/ 772752 w 2409044"/>
                <a:gd name="connsiteY10" fmla="*/ 970846 h 2245516"/>
                <a:gd name="connsiteX11" fmla="*/ 737279 w 2409044"/>
                <a:gd name="connsiteY11" fmla="*/ 939314 h 2245516"/>
                <a:gd name="connsiteX12" fmla="*/ 686041 w 2409044"/>
                <a:gd name="connsiteY12" fmla="*/ 852604 h 2245516"/>
                <a:gd name="connsiteX13" fmla="*/ 674217 w 2409044"/>
                <a:gd name="connsiteY13" fmla="*/ 742246 h 2245516"/>
                <a:gd name="connsiteX14" fmla="*/ 693924 w 2409044"/>
                <a:gd name="connsiteY14" fmla="*/ 687066 h 2245516"/>
                <a:gd name="connsiteX15" fmla="*/ 682100 w 2409044"/>
                <a:gd name="connsiteY15" fmla="*/ 596414 h 2245516"/>
                <a:gd name="connsiteX16" fmla="*/ 670276 w 2409044"/>
                <a:gd name="connsiteY16" fmla="*/ 501821 h 2245516"/>
                <a:gd name="connsiteX17" fmla="*/ 701807 w 2409044"/>
                <a:gd name="connsiteY17" fmla="*/ 332342 h 2245516"/>
                <a:gd name="connsiteX18" fmla="*/ 753045 w 2409044"/>
                <a:gd name="connsiteY18" fmla="*/ 210159 h 2245516"/>
                <a:gd name="connsiteX19" fmla="*/ 847638 w 2409044"/>
                <a:gd name="connsiteY19" fmla="*/ 127390 h 2245516"/>
                <a:gd name="connsiteX20" fmla="*/ 1056531 w 2409044"/>
                <a:gd name="connsiteY20" fmla="*/ 20973 h 2245516"/>
                <a:gd name="connsiteX21" fmla="*/ 1269365 w 2409044"/>
                <a:gd name="connsiteY21" fmla="*/ 1266 h 2245516"/>
                <a:gd name="connsiteX22" fmla="*/ 1438845 w 2409044"/>
                <a:gd name="connsiteY22" fmla="*/ 40680 h 2245516"/>
                <a:gd name="connsiteX23" fmla="*/ 1553145 w 2409044"/>
                <a:gd name="connsiteY23" fmla="*/ 99801 h 2245516"/>
                <a:gd name="connsiteX24" fmla="*/ 1596500 w 2409044"/>
                <a:gd name="connsiteY24" fmla="*/ 154980 h 2245516"/>
                <a:gd name="connsiteX25" fmla="*/ 1592558 w 2409044"/>
                <a:gd name="connsiteY25" fmla="*/ 233808 h 2245516"/>
                <a:gd name="connsiteX26" fmla="*/ 1628031 w 2409044"/>
                <a:gd name="connsiteY26" fmla="*/ 249573 h 2245516"/>
                <a:gd name="connsiteX27" fmla="*/ 1702917 w 2409044"/>
                <a:gd name="connsiteY27" fmla="*/ 308694 h 2245516"/>
                <a:gd name="connsiteX28" fmla="*/ 1730507 w 2409044"/>
                <a:gd name="connsiteY28" fmla="*/ 430877 h 2245516"/>
                <a:gd name="connsiteX29" fmla="*/ 1742331 w 2409044"/>
                <a:gd name="connsiteY29" fmla="*/ 600356 h 2245516"/>
                <a:gd name="connsiteX30" fmla="*/ 1722624 w 2409044"/>
                <a:gd name="connsiteY30" fmla="*/ 694949 h 2245516"/>
                <a:gd name="connsiteX31" fmla="*/ 1746272 w 2409044"/>
                <a:gd name="connsiteY31" fmla="*/ 758011 h 2245516"/>
                <a:gd name="connsiteX32" fmla="*/ 1702917 w 2409044"/>
                <a:gd name="connsiteY32" fmla="*/ 899901 h 2245516"/>
                <a:gd name="connsiteX33" fmla="*/ 1651679 w 2409044"/>
                <a:gd name="connsiteY33" fmla="*/ 966904 h 2245516"/>
                <a:gd name="connsiteX34" fmla="*/ 1651679 w 2409044"/>
                <a:gd name="connsiteY34" fmla="*/ 966904 h 2245516"/>
                <a:gd name="connsiteX35" fmla="*/ 1628031 w 2409044"/>
                <a:gd name="connsiteY35" fmla="*/ 986611 h 2245516"/>
                <a:gd name="connsiteX36" fmla="*/ 1604383 w 2409044"/>
                <a:gd name="connsiteY36" fmla="*/ 1128501 h 2245516"/>
                <a:gd name="connsiteX37" fmla="*/ 1533438 w 2409044"/>
                <a:gd name="connsiteY37" fmla="*/ 1258566 h 2245516"/>
                <a:gd name="connsiteX38" fmla="*/ 1509789 w 2409044"/>
                <a:gd name="connsiteY38" fmla="*/ 1309804 h 2245516"/>
                <a:gd name="connsiteX39" fmla="*/ 1525555 w 2409044"/>
                <a:gd name="connsiteY39" fmla="*/ 1408339 h 2245516"/>
                <a:gd name="connsiteX40" fmla="*/ 1592558 w 2409044"/>
                <a:gd name="connsiteY40" fmla="*/ 1491108 h 2245516"/>
                <a:gd name="connsiteX41" fmla="*/ 1848748 w 2409044"/>
                <a:gd name="connsiteY41" fmla="*/ 1550228 h 2245516"/>
                <a:gd name="connsiteX42" fmla="*/ 2077348 w 2409044"/>
                <a:gd name="connsiteY42" fmla="*/ 1609349 h 2245516"/>
                <a:gd name="connsiteX43" fmla="*/ 2211355 w 2409044"/>
                <a:gd name="connsiteY43" fmla="*/ 1652704 h 2245516"/>
                <a:gd name="connsiteX44" fmla="*/ 2325655 w 2409044"/>
                <a:gd name="connsiteY44" fmla="*/ 1696059 h 2245516"/>
                <a:gd name="connsiteX45" fmla="*/ 2361127 w 2409044"/>
                <a:gd name="connsiteY45" fmla="*/ 1849773 h 2245516"/>
                <a:gd name="connsiteX46" fmla="*/ 2388717 w 2409044"/>
                <a:gd name="connsiteY46" fmla="*/ 2050783 h 2245516"/>
                <a:gd name="connsiteX47" fmla="*/ 2408424 w 2409044"/>
                <a:gd name="connsiteY47" fmla="*/ 2232087 h 2245516"/>
                <a:gd name="connsiteX48" fmla="*/ 2404483 w 2409044"/>
                <a:gd name="connsiteY48" fmla="*/ 2232087 h 2245516"/>
                <a:gd name="connsiteX49" fmla="*/ 59362 w 2409044"/>
                <a:gd name="connsiteY49" fmla="*/ 2224204 h 2245516"/>
                <a:gd name="connsiteX50" fmla="*/ 241 w 2409044"/>
                <a:gd name="connsiteY50" fmla="*/ 2232087 h 2245516"/>
                <a:gd name="connsiteX0" fmla="*/ 62062 w 2470865"/>
                <a:gd name="connsiteY0" fmla="*/ 2232087 h 2262785"/>
                <a:gd name="connsiteX1" fmla="*/ 121183 w 2470865"/>
                <a:gd name="connsiteY1" fmla="*/ 1834008 h 2262785"/>
                <a:gd name="connsiteX2" fmla="*/ 168479 w 2470865"/>
                <a:gd name="connsiteY2" fmla="*/ 1692118 h 2262785"/>
                <a:gd name="connsiteX3" fmla="*/ 282779 w 2470865"/>
                <a:gd name="connsiteY3" fmla="*/ 1636939 h 2262785"/>
                <a:gd name="connsiteX4" fmla="*/ 917342 w 2470865"/>
                <a:gd name="connsiteY4" fmla="*/ 1455635 h 2262785"/>
                <a:gd name="connsiteX5" fmla="*/ 913400 w 2470865"/>
                <a:gd name="connsiteY5" fmla="*/ 1459577 h 2262785"/>
                <a:gd name="connsiteX6" fmla="*/ 964638 w 2470865"/>
                <a:gd name="connsiteY6" fmla="*/ 1364983 h 2262785"/>
                <a:gd name="connsiteX7" fmla="*/ 952814 w 2470865"/>
                <a:gd name="connsiteY7" fmla="*/ 1254625 h 2262785"/>
                <a:gd name="connsiteX8" fmla="*/ 889752 w 2470865"/>
                <a:gd name="connsiteY8" fmla="*/ 1160032 h 2262785"/>
                <a:gd name="connsiteX9" fmla="*/ 842455 w 2470865"/>
                <a:gd name="connsiteY9" fmla="*/ 1053614 h 2262785"/>
                <a:gd name="connsiteX10" fmla="*/ 834573 w 2470865"/>
                <a:gd name="connsiteY10" fmla="*/ 970846 h 2262785"/>
                <a:gd name="connsiteX11" fmla="*/ 799100 w 2470865"/>
                <a:gd name="connsiteY11" fmla="*/ 939314 h 2262785"/>
                <a:gd name="connsiteX12" fmla="*/ 747862 w 2470865"/>
                <a:gd name="connsiteY12" fmla="*/ 852604 h 2262785"/>
                <a:gd name="connsiteX13" fmla="*/ 736038 w 2470865"/>
                <a:gd name="connsiteY13" fmla="*/ 742246 h 2262785"/>
                <a:gd name="connsiteX14" fmla="*/ 755745 w 2470865"/>
                <a:gd name="connsiteY14" fmla="*/ 687066 h 2262785"/>
                <a:gd name="connsiteX15" fmla="*/ 743921 w 2470865"/>
                <a:gd name="connsiteY15" fmla="*/ 596414 h 2262785"/>
                <a:gd name="connsiteX16" fmla="*/ 732097 w 2470865"/>
                <a:gd name="connsiteY16" fmla="*/ 501821 h 2262785"/>
                <a:gd name="connsiteX17" fmla="*/ 763628 w 2470865"/>
                <a:gd name="connsiteY17" fmla="*/ 332342 h 2262785"/>
                <a:gd name="connsiteX18" fmla="*/ 814866 w 2470865"/>
                <a:gd name="connsiteY18" fmla="*/ 210159 h 2262785"/>
                <a:gd name="connsiteX19" fmla="*/ 909459 w 2470865"/>
                <a:gd name="connsiteY19" fmla="*/ 127390 h 2262785"/>
                <a:gd name="connsiteX20" fmla="*/ 1118352 w 2470865"/>
                <a:gd name="connsiteY20" fmla="*/ 20973 h 2262785"/>
                <a:gd name="connsiteX21" fmla="*/ 1331186 w 2470865"/>
                <a:gd name="connsiteY21" fmla="*/ 1266 h 2262785"/>
                <a:gd name="connsiteX22" fmla="*/ 1500666 w 2470865"/>
                <a:gd name="connsiteY22" fmla="*/ 40680 h 2262785"/>
                <a:gd name="connsiteX23" fmla="*/ 1614966 w 2470865"/>
                <a:gd name="connsiteY23" fmla="*/ 99801 h 2262785"/>
                <a:gd name="connsiteX24" fmla="*/ 1658321 w 2470865"/>
                <a:gd name="connsiteY24" fmla="*/ 154980 h 2262785"/>
                <a:gd name="connsiteX25" fmla="*/ 1654379 w 2470865"/>
                <a:gd name="connsiteY25" fmla="*/ 233808 h 2262785"/>
                <a:gd name="connsiteX26" fmla="*/ 1689852 w 2470865"/>
                <a:gd name="connsiteY26" fmla="*/ 249573 h 2262785"/>
                <a:gd name="connsiteX27" fmla="*/ 1764738 w 2470865"/>
                <a:gd name="connsiteY27" fmla="*/ 308694 h 2262785"/>
                <a:gd name="connsiteX28" fmla="*/ 1792328 w 2470865"/>
                <a:gd name="connsiteY28" fmla="*/ 430877 h 2262785"/>
                <a:gd name="connsiteX29" fmla="*/ 1804152 w 2470865"/>
                <a:gd name="connsiteY29" fmla="*/ 600356 h 2262785"/>
                <a:gd name="connsiteX30" fmla="*/ 1784445 w 2470865"/>
                <a:gd name="connsiteY30" fmla="*/ 694949 h 2262785"/>
                <a:gd name="connsiteX31" fmla="*/ 1808093 w 2470865"/>
                <a:gd name="connsiteY31" fmla="*/ 758011 h 2262785"/>
                <a:gd name="connsiteX32" fmla="*/ 1764738 w 2470865"/>
                <a:gd name="connsiteY32" fmla="*/ 899901 h 2262785"/>
                <a:gd name="connsiteX33" fmla="*/ 1713500 w 2470865"/>
                <a:gd name="connsiteY33" fmla="*/ 966904 h 2262785"/>
                <a:gd name="connsiteX34" fmla="*/ 1713500 w 2470865"/>
                <a:gd name="connsiteY34" fmla="*/ 966904 h 2262785"/>
                <a:gd name="connsiteX35" fmla="*/ 1689852 w 2470865"/>
                <a:gd name="connsiteY35" fmla="*/ 986611 h 2262785"/>
                <a:gd name="connsiteX36" fmla="*/ 1666204 w 2470865"/>
                <a:gd name="connsiteY36" fmla="*/ 1128501 h 2262785"/>
                <a:gd name="connsiteX37" fmla="*/ 1595259 w 2470865"/>
                <a:gd name="connsiteY37" fmla="*/ 1258566 h 2262785"/>
                <a:gd name="connsiteX38" fmla="*/ 1571610 w 2470865"/>
                <a:gd name="connsiteY38" fmla="*/ 1309804 h 2262785"/>
                <a:gd name="connsiteX39" fmla="*/ 1587376 w 2470865"/>
                <a:gd name="connsiteY39" fmla="*/ 1408339 h 2262785"/>
                <a:gd name="connsiteX40" fmla="*/ 1654379 w 2470865"/>
                <a:gd name="connsiteY40" fmla="*/ 1491108 h 2262785"/>
                <a:gd name="connsiteX41" fmla="*/ 1910569 w 2470865"/>
                <a:gd name="connsiteY41" fmla="*/ 1550228 h 2262785"/>
                <a:gd name="connsiteX42" fmla="*/ 2139169 w 2470865"/>
                <a:gd name="connsiteY42" fmla="*/ 1609349 h 2262785"/>
                <a:gd name="connsiteX43" fmla="*/ 2273176 w 2470865"/>
                <a:gd name="connsiteY43" fmla="*/ 1652704 h 2262785"/>
                <a:gd name="connsiteX44" fmla="*/ 2387476 w 2470865"/>
                <a:gd name="connsiteY44" fmla="*/ 1696059 h 2262785"/>
                <a:gd name="connsiteX45" fmla="*/ 2422948 w 2470865"/>
                <a:gd name="connsiteY45" fmla="*/ 1849773 h 2262785"/>
                <a:gd name="connsiteX46" fmla="*/ 2450538 w 2470865"/>
                <a:gd name="connsiteY46" fmla="*/ 2050783 h 2262785"/>
                <a:gd name="connsiteX47" fmla="*/ 2470245 w 2470865"/>
                <a:gd name="connsiteY47" fmla="*/ 2232087 h 2262785"/>
                <a:gd name="connsiteX48" fmla="*/ 2466304 w 2470865"/>
                <a:gd name="connsiteY48" fmla="*/ 2232087 h 2262785"/>
                <a:gd name="connsiteX49" fmla="*/ 1090762 w 2470865"/>
                <a:gd name="connsiteY49" fmla="*/ 2228145 h 2262785"/>
                <a:gd name="connsiteX50" fmla="*/ 62062 w 2470865"/>
                <a:gd name="connsiteY50" fmla="*/ 2232087 h 2262785"/>
                <a:gd name="connsiteX0" fmla="*/ 18957 w 2427760"/>
                <a:gd name="connsiteY0" fmla="*/ 2232087 h 2256644"/>
                <a:gd name="connsiteX1" fmla="*/ 78078 w 2427760"/>
                <a:gd name="connsiteY1" fmla="*/ 1834008 h 2256644"/>
                <a:gd name="connsiteX2" fmla="*/ 125374 w 2427760"/>
                <a:gd name="connsiteY2" fmla="*/ 1692118 h 2256644"/>
                <a:gd name="connsiteX3" fmla="*/ 239674 w 2427760"/>
                <a:gd name="connsiteY3" fmla="*/ 1636939 h 2256644"/>
                <a:gd name="connsiteX4" fmla="*/ 874237 w 2427760"/>
                <a:gd name="connsiteY4" fmla="*/ 1455635 h 2256644"/>
                <a:gd name="connsiteX5" fmla="*/ 870295 w 2427760"/>
                <a:gd name="connsiteY5" fmla="*/ 1459577 h 2256644"/>
                <a:gd name="connsiteX6" fmla="*/ 921533 w 2427760"/>
                <a:gd name="connsiteY6" fmla="*/ 1364983 h 2256644"/>
                <a:gd name="connsiteX7" fmla="*/ 909709 w 2427760"/>
                <a:gd name="connsiteY7" fmla="*/ 1254625 h 2256644"/>
                <a:gd name="connsiteX8" fmla="*/ 846647 w 2427760"/>
                <a:gd name="connsiteY8" fmla="*/ 1160032 h 2256644"/>
                <a:gd name="connsiteX9" fmla="*/ 799350 w 2427760"/>
                <a:gd name="connsiteY9" fmla="*/ 1053614 h 2256644"/>
                <a:gd name="connsiteX10" fmla="*/ 791468 w 2427760"/>
                <a:gd name="connsiteY10" fmla="*/ 970846 h 2256644"/>
                <a:gd name="connsiteX11" fmla="*/ 755995 w 2427760"/>
                <a:gd name="connsiteY11" fmla="*/ 939314 h 2256644"/>
                <a:gd name="connsiteX12" fmla="*/ 704757 w 2427760"/>
                <a:gd name="connsiteY12" fmla="*/ 852604 h 2256644"/>
                <a:gd name="connsiteX13" fmla="*/ 692933 w 2427760"/>
                <a:gd name="connsiteY13" fmla="*/ 742246 h 2256644"/>
                <a:gd name="connsiteX14" fmla="*/ 712640 w 2427760"/>
                <a:gd name="connsiteY14" fmla="*/ 687066 h 2256644"/>
                <a:gd name="connsiteX15" fmla="*/ 700816 w 2427760"/>
                <a:gd name="connsiteY15" fmla="*/ 596414 h 2256644"/>
                <a:gd name="connsiteX16" fmla="*/ 688992 w 2427760"/>
                <a:gd name="connsiteY16" fmla="*/ 501821 h 2256644"/>
                <a:gd name="connsiteX17" fmla="*/ 720523 w 2427760"/>
                <a:gd name="connsiteY17" fmla="*/ 332342 h 2256644"/>
                <a:gd name="connsiteX18" fmla="*/ 771761 w 2427760"/>
                <a:gd name="connsiteY18" fmla="*/ 210159 h 2256644"/>
                <a:gd name="connsiteX19" fmla="*/ 866354 w 2427760"/>
                <a:gd name="connsiteY19" fmla="*/ 127390 h 2256644"/>
                <a:gd name="connsiteX20" fmla="*/ 1075247 w 2427760"/>
                <a:gd name="connsiteY20" fmla="*/ 20973 h 2256644"/>
                <a:gd name="connsiteX21" fmla="*/ 1288081 w 2427760"/>
                <a:gd name="connsiteY21" fmla="*/ 1266 h 2256644"/>
                <a:gd name="connsiteX22" fmla="*/ 1457561 w 2427760"/>
                <a:gd name="connsiteY22" fmla="*/ 40680 h 2256644"/>
                <a:gd name="connsiteX23" fmla="*/ 1571861 w 2427760"/>
                <a:gd name="connsiteY23" fmla="*/ 99801 h 2256644"/>
                <a:gd name="connsiteX24" fmla="*/ 1615216 w 2427760"/>
                <a:gd name="connsiteY24" fmla="*/ 154980 h 2256644"/>
                <a:gd name="connsiteX25" fmla="*/ 1611274 w 2427760"/>
                <a:gd name="connsiteY25" fmla="*/ 233808 h 2256644"/>
                <a:gd name="connsiteX26" fmla="*/ 1646747 w 2427760"/>
                <a:gd name="connsiteY26" fmla="*/ 249573 h 2256644"/>
                <a:gd name="connsiteX27" fmla="*/ 1721633 w 2427760"/>
                <a:gd name="connsiteY27" fmla="*/ 308694 h 2256644"/>
                <a:gd name="connsiteX28" fmla="*/ 1749223 w 2427760"/>
                <a:gd name="connsiteY28" fmla="*/ 430877 h 2256644"/>
                <a:gd name="connsiteX29" fmla="*/ 1761047 w 2427760"/>
                <a:gd name="connsiteY29" fmla="*/ 600356 h 2256644"/>
                <a:gd name="connsiteX30" fmla="*/ 1741340 w 2427760"/>
                <a:gd name="connsiteY30" fmla="*/ 694949 h 2256644"/>
                <a:gd name="connsiteX31" fmla="*/ 1764988 w 2427760"/>
                <a:gd name="connsiteY31" fmla="*/ 758011 h 2256644"/>
                <a:gd name="connsiteX32" fmla="*/ 1721633 w 2427760"/>
                <a:gd name="connsiteY32" fmla="*/ 899901 h 2256644"/>
                <a:gd name="connsiteX33" fmla="*/ 1670395 w 2427760"/>
                <a:gd name="connsiteY33" fmla="*/ 966904 h 2256644"/>
                <a:gd name="connsiteX34" fmla="*/ 1670395 w 2427760"/>
                <a:gd name="connsiteY34" fmla="*/ 966904 h 2256644"/>
                <a:gd name="connsiteX35" fmla="*/ 1646747 w 2427760"/>
                <a:gd name="connsiteY35" fmla="*/ 986611 h 2256644"/>
                <a:gd name="connsiteX36" fmla="*/ 1623099 w 2427760"/>
                <a:gd name="connsiteY36" fmla="*/ 1128501 h 2256644"/>
                <a:gd name="connsiteX37" fmla="*/ 1552154 w 2427760"/>
                <a:gd name="connsiteY37" fmla="*/ 1258566 h 2256644"/>
                <a:gd name="connsiteX38" fmla="*/ 1528505 w 2427760"/>
                <a:gd name="connsiteY38" fmla="*/ 1309804 h 2256644"/>
                <a:gd name="connsiteX39" fmla="*/ 1544271 w 2427760"/>
                <a:gd name="connsiteY39" fmla="*/ 1408339 h 2256644"/>
                <a:gd name="connsiteX40" fmla="*/ 1611274 w 2427760"/>
                <a:gd name="connsiteY40" fmla="*/ 1491108 h 2256644"/>
                <a:gd name="connsiteX41" fmla="*/ 1867464 w 2427760"/>
                <a:gd name="connsiteY41" fmla="*/ 1550228 h 2256644"/>
                <a:gd name="connsiteX42" fmla="*/ 2096064 w 2427760"/>
                <a:gd name="connsiteY42" fmla="*/ 1609349 h 2256644"/>
                <a:gd name="connsiteX43" fmla="*/ 2230071 w 2427760"/>
                <a:gd name="connsiteY43" fmla="*/ 1652704 h 2256644"/>
                <a:gd name="connsiteX44" fmla="*/ 2344371 w 2427760"/>
                <a:gd name="connsiteY44" fmla="*/ 1696059 h 2256644"/>
                <a:gd name="connsiteX45" fmla="*/ 2379843 w 2427760"/>
                <a:gd name="connsiteY45" fmla="*/ 1849773 h 2256644"/>
                <a:gd name="connsiteX46" fmla="*/ 2407433 w 2427760"/>
                <a:gd name="connsiteY46" fmla="*/ 2050783 h 2256644"/>
                <a:gd name="connsiteX47" fmla="*/ 2427140 w 2427760"/>
                <a:gd name="connsiteY47" fmla="*/ 2232087 h 2256644"/>
                <a:gd name="connsiteX48" fmla="*/ 2423199 w 2427760"/>
                <a:gd name="connsiteY48" fmla="*/ 2232087 h 2256644"/>
                <a:gd name="connsiteX49" fmla="*/ 440685 w 2427760"/>
                <a:gd name="connsiteY49" fmla="*/ 2208438 h 2256644"/>
                <a:gd name="connsiteX50" fmla="*/ 18957 w 2427760"/>
                <a:gd name="connsiteY50" fmla="*/ 2232087 h 2256644"/>
                <a:gd name="connsiteX0" fmla="*/ 18957 w 2427760"/>
                <a:gd name="connsiteY0" fmla="*/ 2232087 h 2255961"/>
                <a:gd name="connsiteX1" fmla="*/ 78078 w 2427760"/>
                <a:gd name="connsiteY1" fmla="*/ 1834008 h 2255961"/>
                <a:gd name="connsiteX2" fmla="*/ 125374 w 2427760"/>
                <a:gd name="connsiteY2" fmla="*/ 1692118 h 2255961"/>
                <a:gd name="connsiteX3" fmla="*/ 239674 w 2427760"/>
                <a:gd name="connsiteY3" fmla="*/ 1636939 h 2255961"/>
                <a:gd name="connsiteX4" fmla="*/ 874237 w 2427760"/>
                <a:gd name="connsiteY4" fmla="*/ 1455635 h 2255961"/>
                <a:gd name="connsiteX5" fmla="*/ 870295 w 2427760"/>
                <a:gd name="connsiteY5" fmla="*/ 1459577 h 2255961"/>
                <a:gd name="connsiteX6" fmla="*/ 921533 w 2427760"/>
                <a:gd name="connsiteY6" fmla="*/ 1364983 h 2255961"/>
                <a:gd name="connsiteX7" fmla="*/ 909709 w 2427760"/>
                <a:gd name="connsiteY7" fmla="*/ 1254625 h 2255961"/>
                <a:gd name="connsiteX8" fmla="*/ 846647 w 2427760"/>
                <a:gd name="connsiteY8" fmla="*/ 1160032 h 2255961"/>
                <a:gd name="connsiteX9" fmla="*/ 799350 w 2427760"/>
                <a:gd name="connsiteY9" fmla="*/ 1053614 h 2255961"/>
                <a:gd name="connsiteX10" fmla="*/ 791468 w 2427760"/>
                <a:gd name="connsiteY10" fmla="*/ 970846 h 2255961"/>
                <a:gd name="connsiteX11" fmla="*/ 755995 w 2427760"/>
                <a:gd name="connsiteY11" fmla="*/ 939314 h 2255961"/>
                <a:gd name="connsiteX12" fmla="*/ 704757 w 2427760"/>
                <a:gd name="connsiteY12" fmla="*/ 852604 h 2255961"/>
                <a:gd name="connsiteX13" fmla="*/ 692933 w 2427760"/>
                <a:gd name="connsiteY13" fmla="*/ 742246 h 2255961"/>
                <a:gd name="connsiteX14" fmla="*/ 712640 w 2427760"/>
                <a:gd name="connsiteY14" fmla="*/ 687066 h 2255961"/>
                <a:gd name="connsiteX15" fmla="*/ 700816 w 2427760"/>
                <a:gd name="connsiteY15" fmla="*/ 596414 h 2255961"/>
                <a:gd name="connsiteX16" fmla="*/ 688992 w 2427760"/>
                <a:gd name="connsiteY16" fmla="*/ 501821 h 2255961"/>
                <a:gd name="connsiteX17" fmla="*/ 720523 w 2427760"/>
                <a:gd name="connsiteY17" fmla="*/ 332342 h 2255961"/>
                <a:gd name="connsiteX18" fmla="*/ 771761 w 2427760"/>
                <a:gd name="connsiteY18" fmla="*/ 210159 h 2255961"/>
                <a:gd name="connsiteX19" fmla="*/ 866354 w 2427760"/>
                <a:gd name="connsiteY19" fmla="*/ 127390 h 2255961"/>
                <a:gd name="connsiteX20" fmla="*/ 1075247 w 2427760"/>
                <a:gd name="connsiteY20" fmla="*/ 20973 h 2255961"/>
                <a:gd name="connsiteX21" fmla="*/ 1288081 w 2427760"/>
                <a:gd name="connsiteY21" fmla="*/ 1266 h 2255961"/>
                <a:gd name="connsiteX22" fmla="*/ 1457561 w 2427760"/>
                <a:gd name="connsiteY22" fmla="*/ 40680 h 2255961"/>
                <a:gd name="connsiteX23" fmla="*/ 1571861 w 2427760"/>
                <a:gd name="connsiteY23" fmla="*/ 99801 h 2255961"/>
                <a:gd name="connsiteX24" fmla="*/ 1615216 w 2427760"/>
                <a:gd name="connsiteY24" fmla="*/ 154980 h 2255961"/>
                <a:gd name="connsiteX25" fmla="*/ 1611274 w 2427760"/>
                <a:gd name="connsiteY25" fmla="*/ 233808 h 2255961"/>
                <a:gd name="connsiteX26" fmla="*/ 1646747 w 2427760"/>
                <a:gd name="connsiteY26" fmla="*/ 249573 h 2255961"/>
                <a:gd name="connsiteX27" fmla="*/ 1721633 w 2427760"/>
                <a:gd name="connsiteY27" fmla="*/ 308694 h 2255961"/>
                <a:gd name="connsiteX28" fmla="*/ 1749223 w 2427760"/>
                <a:gd name="connsiteY28" fmla="*/ 430877 h 2255961"/>
                <a:gd name="connsiteX29" fmla="*/ 1761047 w 2427760"/>
                <a:gd name="connsiteY29" fmla="*/ 600356 h 2255961"/>
                <a:gd name="connsiteX30" fmla="*/ 1741340 w 2427760"/>
                <a:gd name="connsiteY30" fmla="*/ 694949 h 2255961"/>
                <a:gd name="connsiteX31" fmla="*/ 1764988 w 2427760"/>
                <a:gd name="connsiteY31" fmla="*/ 758011 h 2255961"/>
                <a:gd name="connsiteX32" fmla="*/ 1721633 w 2427760"/>
                <a:gd name="connsiteY32" fmla="*/ 899901 h 2255961"/>
                <a:gd name="connsiteX33" fmla="*/ 1670395 w 2427760"/>
                <a:gd name="connsiteY33" fmla="*/ 966904 h 2255961"/>
                <a:gd name="connsiteX34" fmla="*/ 1670395 w 2427760"/>
                <a:gd name="connsiteY34" fmla="*/ 966904 h 2255961"/>
                <a:gd name="connsiteX35" fmla="*/ 1646747 w 2427760"/>
                <a:gd name="connsiteY35" fmla="*/ 986611 h 2255961"/>
                <a:gd name="connsiteX36" fmla="*/ 1623099 w 2427760"/>
                <a:gd name="connsiteY36" fmla="*/ 1128501 h 2255961"/>
                <a:gd name="connsiteX37" fmla="*/ 1552154 w 2427760"/>
                <a:gd name="connsiteY37" fmla="*/ 1258566 h 2255961"/>
                <a:gd name="connsiteX38" fmla="*/ 1528505 w 2427760"/>
                <a:gd name="connsiteY38" fmla="*/ 1309804 h 2255961"/>
                <a:gd name="connsiteX39" fmla="*/ 1544271 w 2427760"/>
                <a:gd name="connsiteY39" fmla="*/ 1408339 h 2255961"/>
                <a:gd name="connsiteX40" fmla="*/ 1611274 w 2427760"/>
                <a:gd name="connsiteY40" fmla="*/ 1491108 h 2255961"/>
                <a:gd name="connsiteX41" fmla="*/ 1867464 w 2427760"/>
                <a:gd name="connsiteY41" fmla="*/ 1550228 h 2255961"/>
                <a:gd name="connsiteX42" fmla="*/ 2096064 w 2427760"/>
                <a:gd name="connsiteY42" fmla="*/ 1609349 h 2255961"/>
                <a:gd name="connsiteX43" fmla="*/ 2230071 w 2427760"/>
                <a:gd name="connsiteY43" fmla="*/ 1652704 h 2255961"/>
                <a:gd name="connsiteX44" fmla="*/ 2344371 w 2427760"/>
                <a:gd name="connsiteY44" fmla="*/ 1696059 h 2255961"/>
                <a:gd name="connsiteX45" fmla="*/ 2379843 w 2427760"/>
                <a:gd name="connsiteY45" fmla="*/ 1849773 h 2255961"/>
                <a:gd name="connsiteX46" fmla="*/ 2407433 w 2427760"/>
                <a:gd name="connsiteY46" fmla="*/ 2050783 h 2255961"/>
                <a:gd name="connsiteX47" fmla="*/ 2427140 w 2427760"/>
                <a:gd name="connsiteY47" fmla="*/ 2232087 h 2255961"/>
                <a:gd name="connsiteX48" fmla="*/ 2423199 w 2427760"/>
                <a:gd name="connsiteY48" fmla="*/ 2232087 h 2255961"/>
                <a:gd name="connsiteX49" fmla="*/ 440685 w 2427760"/>
                <a:gd name="connsiteY49" fmla="*/ 2208438 h 2255961"/>
                <a:gd name="connsiteX50" fmla="*/ 18957 w 2427760"/>
                <a:gd name="connsiteY50" fmla="*/ 2232087 h 2255961"/>
                <a:gd name="connsiteX0" fmla="*/ 76709 w 2485512"/>
                <a:gd name="connsiteY0" fmla="*/ 2232087 h 2264696"/>
                <a:gd name="connsiteX1" fmla="*/ 135830 w 2485512"/>
                <a:gd name="connsiteY1" fmla="*/ 1834008 h 2264696"/>
                <a:gd name="connsiteX2" fmla="*/ 183126 w 2485512"/>
                <a:gd name="connsiteY2" fmla="*/ 1692118 h 2264696"/>
                <a:gd name="connsiteX3" fmla="*/ 297426 w 2485512"/>
                <a:gd name="connsiteY3" fmla="*/ 1636939 h 2264696"/>
                <a:gd name="connsiteX4" fmla="*/ 931989 w 2485512"/>
                <a:gd name="connsiteY4" fmla="*/ 1455635 h 2264696"/>
                <a:gd name="connsiteX5" fmla="*/ 928047 w 2485512"/>
                <a:gd name="connsiteY5" fmla="*/ 1459577 h 2264696"/>
                <a:gd name="connsiteX6" fmla="*/ 979285 w 2485512"/>
                <a:gd name="connsiteY6" fmla="*/ 1364983 h 2264696"/>
                <a:gd name="connsiteX7" fmla="*/ 967461 w 2485512"/>
                <a:gd name="connsiteY7" fmla="*/ 1254625 h 2264696"/>
                <a:gd name="connsiteX8" fmla="*/ 904399 w 2485512"/>
                <a:gd name="connsiteY8" fmla="*/ 1160032 h 2264696"/>
                <a:gd name="connsiteX9" fmla="*/ 857102 w 2485512"/>
                <a:gd name="connsiteY9" fmla="*/ 1053614 h 2264696"/>
                <a:gd name="connsiteX10" fmla="*/ 849220 w 2485512"/>
                <a:gd name="connsiteY10" fmla="*/ 970846 h 2264696"/>
                <a:gd name="connsiteX11" fmla="*/ 813747 w 2485512"/>
                <a:gd name="connsiteY11" fmla="*/ 939314 h 2264696"/>
                <a:gd name="connsiteX12" fmla="*/ 762509 w 2485512"/>
                <a:gd name="connsiteY12" fmla="*/ 852604 h 2264696"/>
                <a:gd name="connsiteX13" fmla="*/ 750685 w 2485512"/>
                <a:gd name="connsiteY13" fmla="*/ 742246 h 2264696"/>
                <a:gd name="connsiteX14" fmla="*/ 770392 w 2485512"/>
                <a:gd name="connsiteY14" fmla="*/ 687066 h 2264696"/>
                <a:gd name="connsiteX15" fmla="*/ 758568 w 2485512"/>
                <a:gd name="connsiteY15" fmla="*/ 596414 h 2264696"/>
                <a:gd name="connsiteX16" fmla="*/ 746744 w 2485512"/>
                <a:gd name="connsiteY16" fmla="*/ 501821 h 2264696"/>
                <a:gd name="connsiteX17" fmla="*/ 778275 w 2485512"/>
                <a:gd name="connsiteY17" fmla="*/ 332342 h 2264696"/>
                <a:gd name="connsiteX18" fmla="*/ 829513 w 2485512"/>
                <a:gd name="connsiteY18" fmla="*/ 210159 h 2264696"/>
                <a:gd name="connsiteX19" fmla="*/ 924106 w 2485512"/>
                <a:gd name="connsiteY19" fmla="*/ 127390 h 2264696"/>
                <a:gd name="connsiteX20" fmla="*/ 1132999 w 2485512"/>
                <a:gd name="connsiteY20" fmla="*/ 20973 h 2264696"/>
                <a:gd name="connsiteX21" fmla="*/ 1345833 w 2485512"/>
                <a:gd name="connsiteY21" fmla="*/ 1266 h 2264696"/>
                <a:gd name="connsiteX22" fmla="*/ 1515313 w 2485512"/>
                <a:gd name="connsiteY22" fmla="*/ 40680 h 2264696"/>
                <a:gd name="connsiteX23" fmla="*/ 1629613 w 2485512"/>
                <a:gd name="connsiteY23" fmla="*/ 99801 h 2264696"/>
                <a:gd name="connsiteX24" fmla="*/ 1672968 w 2485512"/>
                <a:gd name="connsiteY24" fmla="*/ 154980 h 2264696"/>
                <a:gd name="connsiteX25" fmla="*/ 1669026 w 2485512"/>
                <a:gd name="connsiteY25" fmla="*/ 233808 h 2264696"/>
                <a:gd name="connsiteX26" fmla="*/ 1704499 w 2485512"/>
                <a:gd name="connsiteY26" fmla="*/ 249573 h 2264696"/>
                <a:gd name="connsiteX27" fmla="*/ 1779385 w 2485512"/>
                <a:gd name="connsiteY27" fmla="*/ 308694 h 2264696"/>
                <a:gd name="connsiteX28" fmla="*/ 1806975 w 2485512"/>
                <a:gd name="connsiteY28" fmla="*/ 430877 h 2264696"/>
                <a:gd name="connsiteX29" fmla="*/ 1818799 w 2485512"/>
                <a:gd name="connsiteY29" fmla="*/ 600356 h 2264696"/>
                <a:gd name="connsiteX30" fmla="*/ 1799092 w 2485512"/>
                <a:gd name="connsiteY30" fmla="*/ 694949 h 2264696"/>
                <a:gd name="connsiteX31" fmla="*/ 1822740 w 2485512"/>
                <a:gd name="connsiteY31" fmla="*/ 758011 h 2264696"/>
                <a:gd name="connsiteX32" fmla="*/ 1779385 w 2485512"/>
                <a:gd name="connsiteY32" fmla="*/ 899901 h 2264696"/>
                <a:gd name="connsiteX33" fmla="*/ 1728147 w 2485512"/>
                <a:gd name="connsiteY33" fmla="*/ 966904 h 2264696"/>
                <a:gd name="connsiteX34" fmla="*/ 1728147 w 2485512"/>
                <a:gd name="connsiteY34" fmla="*/ 966904 h 2264696"/>
                <a:gd name="connsiteX35" fmla="*/ 1704499 w 2485512"/>
                <a:gd name="connsiteY35" fmla="*/ 986611 h 2264696"/>
                <a:gd name="connsiteX36" fmla="*/ 1680851 w 2485512"/>
                <a:gd name="connsiteY36" fmla="*/ 1128501 h 2264696"/>
                <a:gd name="connsiteX37" fmla="*/ 1609906 w 2485512"/>
                <a:gd name="connsiteY37" fmla="*/ 1258566 h 2264696"/>
                <a:gd name="connsiteX38" fmla="*/ 1586257 w 2485512"/>
                <a:gd name="connsiteY38" fmla="*/ 1309804 h 2264696"/>
                <a:gd name="connsiteX39" fmla="*/ 1602023 w 2485512"/>
                <a:gd name="connsiteY39" fmla="*/ 1408339 h 2264696"/>
                <a:gd name="connsiteX40" fmla="*/ 1669026 w 2485512"/>
                <a:gd name="connsiteY40" fmla="*/ 1491108 h 2264696"/>
                <a:gd name="connsiteX41" fmla="*/ 1925216 w 2485512"/>
                <a:gd name="connsiteY41" fmla="*/ 1550228 h 2264696"/>
                <a:gd name="connsiteX42" fmla="*/ 2153816 w 2485512"/>
                <a:gd name="connsiteY42" fmla="*/ 1609349 h 2264696"/>
                <a:gd name="connsiteX43" fmla="*/ 2287823 w 2485512"/>
                <a:gd name="connsiteY43" fmla="*/ 1652704 h 2264696"/>
                <a:gd name="connsiteX44" fmla="*/ 2402123 w 2485512"/>
                <a:gd name="connsiteY44" fmla="*/ 1696059 h 2264696"/>
                <a:gd name="connsiteX45" fmla="*/ 2437595 w 2485512"/>
                <a:gd name="connsiteY45" fmla="*/ 1849773 h 2264696"/>
                <a:gd name="connsiteX46" fmla="*/ 2465185 w 2485512"/>
                <a:gd name="connsiteY46" fmla="*/ 2050783 h 2264696"/>
                <a:gd name="connsiteX47" fmla="*/ 2484892 w 2485512"/>
                <a:gd name="connsiteY47" fmla="*/ 2232087 h 2264696"/>
                <a:gd name="connsiteX48" fmla="*/ 2480951 w 2485512"/>
                <a:gd name="connsiteY48" fmla="*/ 2232087 h 2264696"/>
                <a:gd name="connsiteX49" fmla="*/ 1306420 w 2485512"/>
                <a:gd name="connsiteY49" fmla="*/ 2236027 h 2264696"/>
                <a:gd name="connsiteX50" fmla="*/ 76709 w 2485512"/>
                <a:gd name="connsiteY50" fmla="*/ 2232087 h 2264696"/>
                <a:gd name="connsiteX0" fmla="*/ 4 w 2408807"/>
                <a:gd name="connsiteY0" fmla="*/ 2232087 h 2254305"/>
                <a:gd name="connsiteX1" fmla="*/ 59125 w 2408807"/>
                <a:gd name="connsiteY1" fmla="*/ 1834008 h 2254305"/>
                <a:gd name="connsiteX2" fmla="*/ 106421 w 2408807"/>
                <a:gd name="connsiteY2" fmla="*/ 1692118 h 2254305"/>
                <a:gd name="connsiteX3" fmla="*/ 220721 w 2408807"/>
                <a:gd name="connsiteY3" fmla="*/ 1636939 h 2254305"/>
                <a:gd name="connsiteX4" fmla="*/ 855284 w 2408807"/>
                <a:gd name="connsiteY4" fmla="*/ 1455635 h 2254305"/>
                <a:gd name="connsiteX5" fmla="*/ 851342 w 2408807"/>
                <a:gd name="connsiteY5" fmla="*/ 1459577 h 2254305"/>
                <a:gd name="connsiteX6" fmla="*/ 902580 w 2408807"/>
                <a:gd name="connsiteY6" fmla="*/ 1364983 h 2254305"/>
                <a:gd name="connsiteX7" fmla="*/ 890756 w 2408807"/>
                <a:gd name="connsiteY7" fmla="*/ 1254625 h 2254305"/>
                <a:gd name="connsiteX8" fmla="*/ 827694 w 2408807"/>
                <a:gd name="connsiteY8" fmla="*/ 1160032 h 2254305"/>
                <a:gd name="connsiteX9" fmla="*/ 780397 w 2408807"/>
                <a:gd name="connsiteY9" fmla="*/ 1053614 h 2254305"/>
                <a:gd name="connsiteX10" fmla="*/ 772515 w 2408807"/>
                <a:gd name="connsiteY10" fmla="*/ 970846 h 2254305"/>
                <a:gd name="connsiteX11" fmla="*/ 737042 w 2408807"/>
                <a:gd name="connsiteY11" fmla="*/ 939314 h 2254305"/>
                <a:gd name="connsiteX12" fmla="*/ 685804 w 2408807"/>
                <a:gd name="connsiteY12" fmla="*/ 852604 h 2254305"/>
                <a:gd name="connsiteX13" fmla="*/ 673980 w 2408807"/>
                <a:gd name="connsiteY13" fmla="*/ 742246 h 2254305"/>
                <a:gd name="connsiteX14" fmla="*/ 693687 w 2408807"/>
                <a:gd name="connsiteY14" fmla="*/ 687066 h 2254305"/>
                <a:gd name="connsiteX15" fmla="*/ 681863 w 2408807"/>
                <a:gd name="connsiteY15" fmla="*/ 596414 h 2254305"/>
                <a:gd name="connsiteX16" fmla="*/ 670039 w 2408807"/>
                <a:gd name="connsiteY16" fmla="*/ 501821 h 2254305"/>
                <a:gd name="connsiteX17" fmla="*/ 701570 w 2408807"/>
                <a:gd name="connsiteY17" fmla="*/ 332342 h 2254305"/>
                <a:gd name="connsiteX18" fmla="*/ 752808 w 2408807"/>
                <a:gd name="connsiteY18" fmla="*/ 210159 h 2254305"/>
                <a:gd name="connsiteX19" fmla="*/ 847401 w 2408807"/>
                <a:gd name="connsiteY19" fmla="*/ 127390 h 2254305"/>
                <a:gd name="connsiteX20" fmla="*/ 1056294 w 2408807"/>
                <a:gd name="connsiteY20" fmla="*/ 20973 h 2254305"/>
                <a:gd name="connsiteX21" fmla="*/ 1269128 w 2408807"/>
                <a:gd name="connsiteY21" fmla="*/ 1266 h 2254305"/>
                <a:gd name="connsiteX22" fmla="*/ 1438608 w 2408807"/>
                <a:gd name="connsiteY22" fmla="*/ 40680 h 2254305"/>
                <a:gd name="connsiteX23" fmla="*/ 1552908 w 2408807"/>
                <a:gd name="connsiteY23" fmla="*/ 99801 h 2254305"/>
                <a:gd name="connsiteX24" fmla="*/ 1596263 w 2408807"/>
                <a:gd name="connsiteY24" fmla="*/ 154980 h 2254305"/>
                <a:gd name="connsiteX25" fmla="*/ 1592321 w 2408807"/>
                <a:gd name="connsiteY25" fmla="*/ 233808 h 2254305"/>
                <a:gd name="connsiteX26" fmla="*/ 1627794 w 2408807"/>
                <a:gd name="connsiteY26" fmla="*/ 249573 h 2254305"/>
                <a:gd name="connsiteX27" fmla="*/ 1702680 w 2408807"/>
                <a:gd name="connsiteY27" fmla="*/ 308694 h 2254305"/>
                <a:gd name="connsiteX28" fmla="*/ 1730270 w 2408807"/>
                <a:gd name="connsiteY28" fmla="*/ 430877 h 2254305"/>
                <a:gd name="connsiteX29" fmla="*/ 1742094 w 2408807"/>
                <a:gd name="connsiteY29" fmla="*/ 600356 h 2254305"/>
                <a:gd name="connsiteX30" fmla="*/ 1722387 w 2408807"/>
                <a:gd name="connsiteY30" fmla="*/ 694949 h 2254305"/>
                <a:gd name="connsiteX31" fmla="*/ 1746035 w 2408807"/>
                <a:gd name="connsiteY31" fmla="*/ 758011 h 2254305"/>
                <a:gd name="connsiteX32" fmla="*/ 1702680 w 2408807"/>
                <a:gd name="connsiteY32" fmla="*/ 899901 h 2254305"/>
                <a:gd name="connsiteX33" fmla="*/ 1651442 w 2408807"/>
                <a:gd name="connsiteY33" fmla="*/ 966904 h 2254305"/>
                <a:gd name="connsiteX34" fmla="*/ 1651442 w 2408807"/>
                <a:gd name="connsiteY34" fmla="*/ 966904 h 2254305"/>
                <a:gd name="connsiteX35" fmla="*/ 1627794 w 2408807"/>
                <a:gd name="connsiteY35" fmla="*/ 986611 h 2254305"/>
                <a:gd name="connsiteX36" fmla="*/ 1604146 w 2408807"/>
                <a:gd name="connsiteY36" fmla="*/ 1128501 h 2254305"/>
                <a:gd name="connsiteX37" fmla="*/ 1533201 w 2408807"/>
                <a:gd name="connsiteY37" fmla="*/ 1258566 h 2254305"/>
                <a:gd name="connsiteX38" fmla="*/ 1509552 w 2408807"/>
                <a:gd name="connsiteY38" fmla="*/ 1309804 h 2254305"/>
                <a:gd name="connsiteX39" fmla="*/ 1525318 w 2408807"/>
                <a:gd name="connsiteY39" fmla="*/ 1408339 h 2254305"/>
                <a:gd name="connsiteX40" fmla="*/ 1592321 w 2408807"/>
                <a:gd name="connsiteY40" fmla="*/ 1491108 h 2254305"/>
                <a:gd name="connsiteX41" fmla="*/ 1848511 w 2408807"/>
                <a:gd name="connsiteY41" fmla="*/ 1550228 h 2254305"/>
                <a:gd name="connsiteX42" fmla="*/ 2077111 w 2408807"/>
                <a:gd name="connsiteY42" fmla="*/ 1609349 h 2254305"/>
                <a:gd name="connsiteX43" fmla="*/ 2211118 w 2408807"/>
                <a:gd name="connsiteY43" fmla="*/ 1652704 h 2254305"/>
                <a:gd name="connsiteX44" fmla="*/ 2325418 w 2408807"/>
                <a:gd name="connsiteY44" fmla="*/ 1696059 h 2254305"/>
                <a:gd name="connsiteX45" fmla="*/ 2360890 w 2408807"/>
                <a:gd name="connsiteY45" fmla="*/ 1849773 h 2254305"/>
                <a:gd name="connsiteX46" fmla="*/ 2388480 w 2408807"/>
                <a:gd name="connsiteY46" fmla="*/ 2050783 h 2254305"/>
                <a:gd name="connsiteX47" fmla="*/ 2408187 w 2408807"/>
                <a:gd name="connsiteY47" fmla="*/ 2232087 h 2254305"/>
                <a:gd name="connsiteX48" fmla="*/ 2404246 w 2408807"/>
                <a:gd name="connsiteY48" fmla="*/ 2232087 h 2254305"/>
                <a:gd name="connsiteX49" fmla="*/ 1229715 w 2408807"/>
                <a:gd name="connsiteY49" fmla="*/ 2236027 h 2254305"/>
                <a:gd name="connsiteX50" fmla="*/ 4 w 2408807"/>
                <a:gd name="connsiteY50" fmla="*/ 2232087 h 2254305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51338 w 2408803"/>
                <a:gd name="connsiteY5" fmla="*/ 145957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592317 w 2408803"/>
                <a:gd name="connsiteY25" fmla="*/ 233808 h 2245516"/>
                <a:gd name="connsiteX26" fmla="*/ 1627790 w 2408803"/>
                <a:gd name="connsiteY26" fmla="*/ 249573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51338 w 2408803"/>
                <a:gd name="connsiteY5" fmla="*/ 145957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27790 w 2408803"/>
                <a:gd name="connsiteY26" fmla="*/ 249573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51338 w 2408803"/>
                <a:gd name="connsiteY5" fmla="*/ 145957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981404 w 2408803"/>
                <a:gd name="connsiteY5" fmla="*/ 1467460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92317 w 2408803"/>
                <a:gd name="connsiteY40" fmla="*/ 1491108 h 2245516"/>
                <a:gd name="connsiteX41" fmla="*/ 1848507 w 2408803"/>
                <a:gd name="connsiteY41" fmla="*/ 1550228 h 2245516"/>
                <a:gd name="connsiteX42" fmla="*/ 2077107 w 2408803"/>
                <a:gd name="connsiteY42" fmla="*/ 1609349 h 2245516"/>
                <a:gd name="connsiteX43" fmla="*/ 2211114 w 2408803"/>
                <a:gd name="connsiteY43" fmla="*/ 1652704 h 2245516"/>
                <a:gd name="connsiteX44" fmla="*/ 2325414 w 2408803"/>
                <a:gd name="connsiteY44" fmla="*/ 1696059 h 2245516"/>
                <a:gd name="connsiteX45" fmla="*/ 2360886 w 2408803"/>
                <a:gd name="connsiteY45" fmla="*/ 1849773 h 2245516"/>
                <a:gd name="connsiteX46" fmla="*/ 2388476 w 2408803"/>
                <a:gd name="connsiteY46" fmla="*/ 2050783 h 2245516"/>
                <a:gd name="connsiteX47" fmla="*/ 2408183 w 2408803"/>
                <a:gd name="connsiteY47" fmla="*/ 2232087 h 2245516"/>
                <a:gd name="connsiteX48" fmla="*/ 2404242 w 2408803"/>
                <a:gd name="connsiteY48" fmla="*/ 2232087 h 2245516"/>
                <a:gd name="connsiteX49" fmla="*/ 1229711 w 2408803"/>
                <a:gd name="connsiteY49" fmla="*/ 2236027 h 2245516"/>
                <a:gd name="connsiteX50" fmla="*/ 0 w 2408803"/>
                <a:gd name="connsiteY50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48962 w 2408803"/>
                <a:gd name="connsiteY40" fmla="*/ 1439871 h 2245516"/>
                <a:gd name="connsiteX41" fmla="*/ 1592317 w 2408803"/>
                <a:gd name="connsiteY41" fmla="*/ 1491108 h 2245516"/>
                <a:gd name="connsiteX42" fmla="*/ 1848507 w 2408803"/>
                <a:gd name="connsiteY42" fmla="*/ 1550228 h 2245516"/>
                <a:gd name="connsiteX43" fmla="*/ 2077107 w 2408803"/>
                <a:gd name="connsiteY43" fmla="*/ 1609349 h 2245516"/>
                <a:gd name="connsiteX44" fmla="*/ 2211114 w 2408803"/>
                <a:gd name="connsiteY44" fmla="*/ 1652704 h 2245516"/>
                <a:gd name="connsiteX45" fmla="*/ 2325414 w 2408803"/>
                <a:gd name="connsiteY45" fmla="*/ 1696059 h 2245516"/>
                <a:gd name="connsiteX46" fmla="*/ 2360886 w 2408803"/>
                <a:gd name="connsiteY46" fmla="*/ 1849773 h 2245516"/>
                <a:gd name="connsiteX47" fmla="*/ 2388476 w 2408803"/>
                <a:gd name="connsiteY47" fmla="*/ 2050783 h 2245516"/>
                <a:gd name="connsiteX48" fmla="*/ 2408183 w 2408803"/>
                <a:gd name="connsiteY48" fmla="*/ 2232087 h 2245516"/>
                <a:gd name="connsiteX49" fmla="*/ 2404242 w 2408803"/>
                <a:gd name="connsiteY49" fmla="*/ 2232087 h 2245516"/>
                <a:gd name="connsiteX50" fmla="*/ 1229711 w 2408803"/>
                <a:gd name="connsiteY50" fmla="*/ 2236027 h 2245516"/>
                <a:gd name="connsiteX51" fmla="*/ 0 w 2408803"/>
                <a:gd name="connsiteY51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48962 w 2408803"/>
                <a:gd name="connsiteY40" fmla="*/ 1439871 h 2245516"/>
                <a:gd name="connsiteX41" fmla="*/ 1600199 w 2408803"/>
                <a:gd name="connsiteY41" fmla="*/ 1479284 h 2245516"/>
                <a:gd name="connsiteX42" fmla="*/ 1848507 w 2408803"/>
                <a:gd name="connsiteY42" fmla="*/ 1550228 h 2245516"/>
                <a:gd name="connsiteX43" fmla="*/ 2077107 w 2408803"/>
                <a:gd name="connsiteY43" fmla="*/ 1609349 h 2245516"/>
                <a:gd name="connsiteX44" fmla="*/ 2211114 w 2408803"/>
                <a:gd name="connsiteY44" fmla="*/ 1652704 h 2245516"/>
                <a:gd name="connsiteX45" fmla="*/ 2325414 w 2408803"/>
                <a:gd name="connsiteY45" fmla="*/ 1696059 h 2245516"/>
                <a:gd name="connsiteX46" fmla="*/ 2360886 w 2408803"/>
                <a:gd name="connsiteY46" fmla="*/ 1849773 h 2245516"/>
                <a:gd name="connsiteX47" fmla="*/ 2388476 w 2408803"/>
                <a:gd name="connsiteY47" fmla="*/ 2050783 h 2245516"/>
                <a:gd name="connsiteX48" fmla="*/ 2408183 w 2408803"/>
                <a:gd name="connsiteY48" fmla="*/ 2232087 h 2245516"/>
                <a:gd name="connsiteX49" fmla="*/ 2404242 w 2408803"/>
                <a:gd name="connsiteY49" fmla="*/ 2232087 h 2245516"/>
                <a:gd name="connsiteX50" fmla="*/ 1229711 w 2408803"/>
                <a:gd name="connsiteY50" fmla="*/ 2236027 h 2245516"/>
                <a:gd name="connsiteX51" fmla="*/ 0 w 2408803"/>
                <a:gd name="connsiteY51" fmla="*/ 2232087 h 2245516"/>
                <a:gd name="connsiteX0" fmla="*/ 0 w 2408803"/>
                <a:gd name="connsiteY0" fmla="*/ 2232087 h 2245516"/>
                <a:gd name="connsiteX1" fmla="*/ 59121 w 2408803"/>
                <a:gd name="connsiteY1" fmla="*/ 1834008 h 2245516"/>
                <a:gd name="connsiteX2" fmla="*/ 106417 w 2408803"/>
                <a:gd name="connsiteY2" fmla="*/ 1692118 h 2245516"/>
                <a:gd name="connsiteX3" fmla="*/ 220717 w 2408803"/>
                <a:gd name="connsiteY3" fmla="*/ 1636939 h 2245516"/>
                <a:gd name="connsiteX4" fmla="*/ 855280 w 2408803"/>
                <a:gd name="connsiteY4" fmla="*/ 1455635 h 2245516"/>
                <a:gd name="connsiteX5" fmla="*/ 878929 w 2408803"/>
                <a:gd name="connsiteY5" fmla="*/ 1400457 h 2245516"/>
                <a:gd name="connsiteX6" fmla="*/ 902576 w 2408803"/>
                <a:gd name="connsiteY6" fmla="*/ 1364983 h 2245516"/>
                <a:gd name="connsiteX7" fmla="*/ 890752 w 2408803"/>
                <a:gd name="connsiteY7" fmla="*/ 1254625 h 2245516"/>
                <a:gd name="connsiteX8" fmla="*/ 827690 w 2408803"/>
                <a:gd name="connsiteY8" fmla="*/ 1160032 h 2245516"/>
                <a:gd name="connsiteX9" fmla="*/ 780393 w 2408803"/>
                <a:gd name="connsiteY9" fmla="*/ 1053614 h 2245516"/>
                <a:gd name="connsiteX10" fmla="*/ 772511 w 2408803"/>
                <a:gd name="connsiteY10" fmla="*/ 970846 h 2245516"/>
                <a:gd name="connsiteX11" fmla="*/ 737038 w 2408803"/>
                <a:gd name="connsiteY11" fmla="*/ 939314 h 2245516"/>
                <a:gd name="connsiteX12" fmla="*/ 685800 w 2408803"/>
                <a:gd name="connsiteY12" fmla="*/ 852604 h 2245516"/>
                <a:gd name="connsiteX13" fmla="*/ 673976 w 2408803"/>
                <a:gd name="connsiteY13" fmla="*/ 742246 h 2245516"/>
                <a:gd name="connsiteX14" fmla="*/ 693683 w 2408803"/>
                <a:gd name="connsiteY14" fmla="*/ 687066 h 2245516"/>
                <a:gd name="connsiteX15" fmla="*/ 681859 w 2408803"/>
                <a:gd name="connsiteY15" fmla="*/ 596414 h 2245516"/>
                <a:gd name="connsiteX16" fmla="*/ 670035 w 2408803"/>
                <a:gd name="connsiteY16" fmla="*/ 501821 h 2245516"/>
                <a:gd name="connsiteX17" fmla="*/ 701566 w 2408803"/>
                <a:gd name="connsiteY17" fmla="*/ 332342 h 2245516"/>
                <a:gd name="connsiteX18" fmla="*/ 752804 w 2408803"/>
                <a:gd name="connsiteY18" fmla="*/ 210159 h 2245516"/>
                <a:gd name="connsiteX19" fmla="*/ 847397 w 2408803"/>
                <a:gd name="connsiteY19" fmla="*/ 127390 h 2245516"/>
                <a:gd name="connsiteX20" fmla="*/ 1056290 w 2408803"/>
                <a:gd name="connsiteY20" fmla="*/ 20973 h 2245516"/>
                <a:gd name="connsiteX21" fmla="*/ 1269124 w 2408803"/>
                <a:gd name="connsiteY21" fmla="*/ 1266 h 2245516"/>
                <a:gd name="connsiteX22" fmla="*/ 1438604 w 2408803"/>
                <a:gd name="connsiteY22" fmla="*/ 40680 h 2245516"/>
                <a:gd name="connsiteX23" fmla="*/ 1552904 w 2408803"/>
                <a:gd name="connsiteY23" fmla="*/ 99801 h 2245516"/>
                <a:gd name="connsiteX24" fmla="*/ 1596259 w 2408803"/>
                <a:gd name="connsiteY24" fmla="*/ 154980 h 2245516"/>
                <a:gd name="connsiteX25" fmla="*/ 1608082 w 2408803"/>
                <a:gd name="connsiteY25" fmla="*/ 214101 h 2245516"/>
                <a:gd name="connsiteX26" fmla="*/ 1655380 w 2408803"/>
                <a:gd name="connsiteY26" fmla="*/ 237749 h 2245516"/>
                <a:gd name="connsiteX27" fmla="*/ 1702676 w 2408803"/>
                <a:gd name="connsiteY27" fmla="*/ 308694 h 2245516"/>
                <a:gd name="connsiteX28" fmla="*/ 1730266 w 2408803"/>
                <a:gd name="connsiteY28" fmla="*/ 430877 h 2245516"/>
                <a:gd name="connsiteX29" fmla="*/ 1742090 w 2408803"/>
                <a:gd name="connsiteY29" fmla="*/ 600356 h 2245516"/>
                <a:gd name="connsiteX30" fmla="*/ 1722383 w 2408803"/>
                <a:gd name="connsiteY30" fmla="*/ 694949 h 2245516"/>
                <a:gd name="connsiteX31" fmla="*/ 1746031 w 2408803"/>
                <a:gd name="connsiteY31" fmla="*/ 758011 h 2245516"/>
                <a:gd name="connsiteX32" fmla="*/ 1702676 w 2408803"/>
                <a:gd name="connsiteY32" fmla="*/ 899901 h 2245516"/>
                <a:gd name="connsiteX33" fmla="*/ 1651438 w 2408803"/>
                <a:gd name="connsiteY33" fmla="*/ 966904 h 2245516"/>
                <a:gd name="connsiteX34" fmla="*/ 1651438 w 2408803"/>
                <a:gd name="connsiteY34" fmla="*/ 966904 h 2245516"/>
                <a:gd name="connsiteX35" fmla="*/ 1627790 w 2408803"/>
                <a:gd name="connsiteY35" fmla="*/ 986611 h 2245516"/>
                <a:gd name="connsiteX36" fmla="*/ 1604142 w 2408803"/>
                <a:gd name="connsiteY36" fmla="*/ 1128501 h 2245516"/>
                <a:gd name="connsiteX37" fmla="*/ 1533197 w 2408803"/>
                <a:gd name="connsiteY37" fmla="*/ 1258566 h 2245516"/>
                <a:gd name="connsiteX38" fmla="*/ 1509548 w 2408803"/>
                <a:gd name="connsiteY38" fmla="*/ 1309804 h 2245516"/>
                <a:gd name="connsiteX39" fmla="*/ 1525314 w 2408803"/>
                <a:gd name="connsiteY39" fmla="*/ 1408339 h 2245516"/>
                <a:gd name="connsiteX40" fmla="*/ 1560786 w 2408803"/>
                <a:gd name="connsiteY40" fmla="*/ 1424106 h 2245516"/>
                <a:gd name="connsiteX41" fmla="*/ 1600199 w 2408803"/>
                <a:gd name="connsiteY41" fmla="*/ 1479284 h 2245516"/>
                <a:gd name="connsiteX42" fmla="*/ 1848507 w 2408803"/>
                <a:gd name="connsiteY42" fmla="*/ 1550228 h 2245516"/>
                <a:gd name="connsiteX43" fmla="*/ 2077107 w 2408803"/>
                <a:gd name="connsiteY43" fmla="*/ 1609349 h 2245516"/>
                <a:gd name="connsiteX44" fmla="*/ 2211114 w 2408803"/>
                <a:gd name="connsiteY44" fmla="*/ 1652704 h 2245516"/>
                <a:gd name="connsiteX45" fmla="*/ 2325414 w 2408803"/>
                <a:gd name="connsiteY45" fmla="*/ 1696059 h 2245516"/>
                <a:gd name="connsiteX46" fmla="*/ 2360886 w 2408803"/>
                <a:gd name="connsiteY46" fmla="*/ 1849773 h 2245516"/>
                <a:gd name="connsiteX47" fmla="*/ 2388476 w 2408803"/>
                <a:gd name="connsiteY47" fmla="*/ 2050783 h 2245516"/>
                <a:gd name="connsiteX48" fmla="*/ 2408183 w 2408803"/>
                <a:gd name="connsiteY48" fmla="*/ 2232087 h 2245516"/>
                <a:gd name="connsiteX49" fmla="*/ 2404242 w 2408803"/>
                <a:gd name="connsiteY49" fmla="*/ 2232087 h 2245516"/>
                <a:gd name="connsiteX50" fmla="*/ 1229711 w 2408803"/>
                <a:gd name="connsiteY50" fmla="*/ 2236027 h 2245516"/>
                <a:gd name="connsiteX51" fmla="*/ 0 w 2408803"/>
                <a:gd name="connsiteY51" fmla="*/ 2232087 h 224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08803" h="2245516">
                  <a:moveTo>
                    <a:pt x="0" y="2232087"/>
                  </a:moveTo>
                  <a:cubicBezTo>
                    <a:pt x="1971" y="2188732"/>
                    <a:pt x="41385" y="1924003"/>
                    <a:pt x="59121" y="1834008"/>
                  </a:cubicBezTo>
                  <a:cubicBezTo>
                    <a:pt x="76857" y="1744013"/>
                    <a:pt x="79484" y="1724963"/>
                    <a:pt x="106417" y="1692118"/>
                  </a:cubicBezTo>
                  <a:cubicBezTo>
                    <a:pt x="133350" y="1659273"/>
                    <a:pt x="95907" y="1676353"/>
                    <a:pt x="220717" y="1636939"/>
                  </a:cubicBezTo>
                  <a:cubicBezTo>
                    <a:pt x="345527" y="1597525"/>
                    <a:pt x="844112" y="1463518"/>
                    <a:pt x="855280" y="1455635"/>
                  </a:cubicBezTo>
                  <a:cubicBezTo>
                    <a:pt x="866448" y="1447752"/>
                    <a:pt x="871046" y="1415566"/>
                    <a:pt x="878929" y="1400457"/>
                  </a:cubicBezTo>
                  <a:cubicBezTo>
                    <a:pt x="886812" y="1385348"/>
                    <a:pt x="900606" y="1389288"/>
                    <a:pt x="902576" y="1364983"/>
                  </a:cubicBezTo>
                  <a:cubicBezTo>
                    <a:pt x="904546" y="1340678"/>
                    <a:pt x="903233" y="1288783"/>
                    <a:pt x="890752" y="1254625"/>
                  </a:cubicBezTo>
                  <a:cubicBezTo>
                    <a:pt x="878271" y="1220467"/>
                    <a:pt x="846083" y="1193534"/>
                    <a:pt x="827690" y="1160032"/>
                  </a:cubicBezTo>
                  <a:cubicBezTo>
                    <a:pt x="809297" y="1126530"/>
                    <a:pt x="789589" y="1085145"/>
                    <a:pt x="780393" y="1053614"/>
                  </a:cubicBezTo>
                  <a:cubicBezTo>
                    <a:pt x="771197" y="1022083"/>
                    <a:pt x="779737" y="989896"/>
                    <a:pt x="772511" y="970846"/>
                  </a:cubicBezTo>
                  <a:cubicBezTo>
                    <a:pt x="765285" y="951796"/>
                    <a:pt x="751490" y="959021"/>
                    <a:pt x="737038" y="939314"/>
                  </a:cubicBezTo>
                  <a:cubicBezTo>
                    <a:pt x="722586" y="919607"/>
                    <a:pt x="696310" y="885449"/>
                    <a:pt x="685800" y="852604"/>
                  </a:cubicBezTo>
                  <a:cubicBezTo>
                    <a:pt x="675290" y="819759"/>
                    <a:pt x="672662" y="769836"/>
                    <a:pt x="673976" y="742246"/>
                  </a:cubicBezTo>
                  <a:cubicBezTo>
                    <a:pt x="675290" y="714656"/>
                    <a:pt x="692369" y="711371"/>
                    <a:pt x="693683" y="687066"/>
                  </a:cubicBezTo>
                  <a:cubicBezTo>
                    <a:pt x="694997" y="662761"/>
                    <a:pt x="685800" y="627288"/>
                    <a:pt x="681859" y="596414"/>
                  </a:cubicBezTo>
                  <a:cubicBezTo>
                    <a:pt x="677918" y="565540"/>
                    <a:pt x="666751" y="545833"/>
                    <a:pt x="670035" y="501821"/>
                  </a:cubicBezTo>
                  <a:cubicBezTo>
                    <a:pt x="673319" y="457809"/>
                    <a:pt x="687771" y="380952"/>
                    <a:pt x="701566" y="332342"/>
                  </a:cubicBezTo>
                  <a:cubicBezTo>
                    <a:pt x="715361" y="283732"/>
                    <a:pt x="728499" y="244318"/>
                    <a:pt x="752804" y="210159"/>
                  </a:cubicBezTo>
                  <a:cubicBezTo>
                    <a:pt x="777109" y="176000"/>
                    <a:pt x="796816" y="158921"/>
                    <a:pt x="847397" y="127390"/>
                  </a:cubicBezTo>
                  <a:cubicBezTo>
                    <a:pt x="897978" y="95859"/>
                    <a:pt x="986002" y="41994"/>
                    <a:pt x="1056290" y="20973"/>
                  </a:cubicBezTo>
                  <a:cubicBezTo>
                    <a:pt x="1126578" y="-48"/>
                    <a:pt x="1205405" y="-2019"/>
                    <a:pt x="1269124" y="1266"/>
                  </a:cubicBezTo>
                  <a:cubicBezTo>
                    <a:pt x="1332843" y="4550"/>
                    <a:pt x="1391307" y="24257"/>
                    <a:pt x="1438604" y="40680"/>
                  </a:cubicBezTo>
                  <a:cubicBezTo>
                    <a:pt x="1485901" y="57102"/>
                    <a:pt x="1526628" y="80751"/>
                    <a:pt x="1552904" y="99801"/>
                  </a:cubicBezTo>
                  <a:cubicBezTo>
                    <a:pt x="1579180" y="118851"/>
                    <a:pt x="1587063" y="135930"/>
                    <a:pt x="1596259" y="154980"/>
                  </a:cubicBezTo>
                  <a:cubicBezTo>
                    <a:pt x="1605455" y="174030"/>
                    <a:pt x="1598229" y="200306"/>
                    <a:pt x="1608082" y="214101"/>
                  </a:cubicBezTo>
                  <a:cubicBezTo>
                    <a:pt x="1617935" y="227896"/>
                    <a:pt x="1639614" y="221984"/>
                    <a:pt x="1655380" y="237749"/>
                  </a:cubicBezTo>
                  <a:cubicBezTo>
                    <a:pt x="1671146" y="253514"/>
                    <a:pt x="1690195" y="276506"/>
                    <a:pt x="1702676" y="308694"/>
                  </a:cubicBezTo>
                  <a:cubicBezTo>
                    <a:pt x="1715157" y="340882"/>
                    <a:pt x="1723697" y="382267"/>
                    <a:pt x="1730266" y="430877"/>
                  </a:cubicBezTo>
                  <a:cubicBezTo>
                    <a:pt x="1736835" y="479487"/>
                    <a:pt x="1743404" y="556344"/>
                    <a:pt x="1742090" y="600356"/>
                  </a:cubicBezTo>
                  <a:cubicBezTo>
                    <a:pt x="1740776" y="644368"/>
                    <a:pt x="1721726" y="668673"/>
                    <a:pt x="1722383" y="694949"/>
                  </a:cubicBezTo>
                  <a:cubicBezTo>
                    <a:pt x="1723040" y="721225"/>
                    <a:pt x="1749315" y="723852"/>
                    <a:pt x="1746031" y="758011"/>
                  </a:cubicBezTo>
                  <a:cubicBezTo>
                    <a:pt x="1742747" y="792170"/>
                    <a:pt x="1718441" y="865086"/>
                    <a:pt x="1702676" y="899901"/>
                  </a:cubicBezTo>
                  <a:cubicBezTo>
                    <a:pt x="1686911" y="934716"/>
                    <a:pt x="1651438" y="966904"/>
                    <a:pt x="1651438" y="966904"/>
                  </a:cubicBezTo>
                  <a:lnTo>
                    <a:pt x="1651438" y="966904"/>
                  </a:lnTo>
                  <a:cubicBezTo>
                    <a:pt x="1647497" y="970188"/>
                    <a:pt x="1635673" y="959678"/>
                    <a:pt x="1627790" y="986611"/>
                  </a:cubicBezTo>
                  <a:cubicBezTo>
                    <a:pt x="1619907" y="1013544"/>
                    <a:pt x="1619907" y="1083175"/>
                    <a:pt x="1604142" y="1128501"/>
                  </a:cubicBezTo>
                  <a:cubicBezTo>
                    <a:pt x="1588377" y="1173827"/>
                    <a:pt x="1548963" y="1228349"/>
                    <a:pt x="1533197" y="1258566"/>
                  </a:cubicBezTo>
                  <a:cubicBezTo>
                    <a:pt x="1517431" y="1288783"/>
                    <a:pt x="1510862" y="1284842"/>
                    <a:pt x="1509548" y="1309804"/>
                  </a:cubicBezTo>
                  <a:cubicBezTo>
                    <a:pt x="1508234" y="1334766"/>
                    <a:pt x="1516774" y="1389289"/>
                    <a:pt x="1525314" y="1408339"/>
                  </a:cubicBezTo>
                  <a:cubicBezTo>
                    <a:pt x="1533854" y="1427389"/>
                    <a:pt x="1549619" y="1410311"/>
                    <a:pt x="1560786" y="1424106"/>
                  </a:cubicBezTo>
                  <a:cubicBezTo>
                    <a:pt x="1571953" y="1437901"/>
                    <a:pt x="1552245" y="1458264"/>
                    <a:pt x="1600199" y="1479284"/>
                  </a:cubicBezTo>
                  <a:cubicBezTo>
                    <a:pt x="1648153" y="1500304"/>
                    <a:pt x="1769022" y="1528551"/>
                    <a:pt x="1848507" y="1550228"/>
                  </a:cubicBezTo>
                  <a:cubicBezTo>
                    <a:pt x="1927992" y="1571906"/>
                    <a:pt x="2016673" y="1592270"/>
                    <a:pt x="2077107" y="1609349"/>
                  </a:cubicBezTo>
                  <a:cubicBezTo>
                    <a:pt x="2137542" y="1626428"/>
                    <a:pt x="2169729" y="1638252"/>
                    <a:pt x="2211114" y="1652704"/>
                  </a:cubicBezTo>
                  <a:cubicBezTo>
                    <a:pt x="2252499" y="1667156"/>
                    <a:pt x="2300452" y="1663214"/>
                    <a:pt x="2325414" y="1696059"/>
                  </a:cubicBezTo>
                  <a:cubicBezTo>
                    <a:pt x="2350376" y="1728904"/>
                    <a:pt x="2350376" y="1790652"/>
                    <a:pt x="2360886" y="1849773"/>
                  </a:cubicBezTo>
                  <a:cubicBezTo>
                    <a:pt x="2371396" y="1908894"/>
                    <a:pt x="2380593" y="1987064"/>
                    <a:pt x="2388476" y="2050783"/>
                  </a:cubicBezTo>
                  <a:cubicBezTo>
                    <a:pt x="2396359" y="2114502"/>
                    <a:pt x="2405555" y="2201870"/>
                    <a:pt x="2408183" y="2232087"/>
                  </a:cubicBezTo>
                  <a:cubicBezTo>
                    <a:pt x="2410811" y="2262304"/>
                    <a:pt x="2404242" y="2232087"/>
                    <a:pt x="2404242" y="2232087"/>
                  </a:cubicBezTo>
                  <a:lnTo>
                    <a:pt x="1229711" y="2236027"/>
                  </a:lnTo>
                  <a:cubicBezTo>
                    <a:pt x="951187" y="2243253"/>
                    <a:pt x="614855" y="2234057"/>
                    <a:pt x="0" y="223208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824980" y="5025839"/>
              <a:ext cx="172407" cy="616976"/>
            </a:xfrm>
            <a:custGeom>
              <a:avLst/>
              <a:gdLst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08789 w 152492"/>
                <a:gd name="connsiteY2" fmla="*/ 179996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08789 w 152492"/>
                <a:gd name="connsiteY2" fmla="*/ 179996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0 h 611879"/>
                <a:gd name="connsiteX1" fmla="*/ 105427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957 w 152237"/>
                <a:gd name="connsiteY0" fmla="*/ 0 h 616976"/>
                <a:gd name="connsiteX1" fmla="*/ 95087 w 152237"/>
                <a:gd name="connsiteY1" fmla="*/ 90768 h 616976"/>
                <a:gd name="connsiteX2" fmla="*/ 108534 w 152237"/>
                <a:gd name="connsiteY2" fmla="*/ 158003 h 616976"/>
                <a:gd name="connsiteX3" fmla="*/ 152237 w 152237"/>
                <a:gd name="connsiteY3" fmla="*/ 184897 h 616976"/>
                <a:gd name="connsiteX4" fmla="*/ 95087 w 152237"/>
                <a:gd name="connsiteY4" fmla="*/ 564777 h 616976"/>
                <a:gd name="connsiteX5" fmla="*/ 64831 w 152237"/>
                <a:gd name="connsiteY5" fmla="*/ 554691 h 616976"/>
                <a:gd name="connsiteX6" fmla="*/ 957 w 152237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08534 w 135428"/>
                <a:gd name="connsiteY2" fmla="*/ 158003 h 616976"/>
                <a:gd name="connsiteX3" fmla="*/ 135428 w 135428"/>
                <a:gd name="connsiteY3" fmla="*/ 208429 h 616976"/>
                <a:gd name="connsiteX4" fmla="*/ 95087 w 135428"/>
                <a:gd name="connsiteY4" fmla="*/ 564777 h 616976"/>
                <a:gd name="connsiteX5" fmla="*/ 64831 w 135428"/>
                <a:gd name="connsiteY5" fmla="*/ 554691 h 616976"/>
                <a:gd name="connsiteX6" fmla="*/ 957 w 135428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08534 w 135428"/>
                <a:gd name="connsiteY2" fmla="*/ 158003 h 616976"/>
                <a:gd name="connsiteX3" fmla="*/ 135428 w 135428"/>
                <a:gd name="connsiteY3" fmla="*/ 208429 h 616976"/>
                <a:gd name="connsiteX4" fmla="*/ 95087 w 135428"/>
                <a:gd name="connsiteY4" fmla="*/ 564777 h 616976"/>
                <a:gd name="connsiteX5" fmla="*/ 64831 w 135428"/>
                <a:gd name="connsiteY5" fmla="*/ 554691 h 616976"/>
                <a:gd name="connsiteX6" fmla="*/ 957 w 135428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428" h="616976">
                  <a:moveTo>
                    <a:pt x="957" y="0"/>
                  </a:moveTo>
                  <a:cubicBezTo>
                    <a:pt x="36815" y="65555"/>
                    <a:pt x="45781" y="66115"/>
                    <a:pt x="95087" y="90768"/>
                  </a:cubicBezTo>
                  <a:cubicBezTo>
                    <a:pt x="104052" y="145676"/>
                    <a:pt x="101810" y="183217"/>
                    <a:pt x="135428" y="208429"/>
                  </a:cubicBezTo>
                  <a:cubicBezTo>
                    <a:pt x="132066" y="277905"/>
                    <a:pt x="111896" y="504826"/>
                    <a:pt x="95087" y="564777"/>
                  </a:cubicBezTo>
                  <a:cubicBezTo>
                    <a:pt x="78278" y="624728"/>
                    <a:pt x="81080" y="647139"/>
                    <a:pt x="64831" y="554691"/>
                  </a:cubicBezTo>
                  <a:cubicBezTo>
                    <a:pt x="48582" y="462243"/>
                    <a:pt x="-8008" y="75640"/>
                    <a:pt x="9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 flipH="1">
              <a:off x="6084434" y="5005568"/>
              <a:ext cx="176497" cy="608216"/>
            </a:xfrm>
            <a:custGeom>
              <a:avLst/>
              <a:gdLst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15512 w 152492"/>
                <a:gd name="connsiteY2" fmla="*/ 169911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08789 w 152492"/>
                <a:gd name="connsiteY2" fmla="*/ 179996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21993 h 633872"/>
                <a:gd name="connsiteX1" fmla="*/ 105427 w 152492"/>
                <a:gd name="connsiteY1" fmla="*/ 112761 h 633872"/>
                <a:gd name="connsiteX2" fmla="*/ 108789 w 152492"/>
                <a:gd name="connsiteY2" fmla="*/ 179996 h 633872"/>
                <a:gd name="connsiteX3" fmla="*/ 152492 w 152492"/>
                <a:gd name="connsiteY3" fmla="*/ 206890 h 633872"/>
                <a:gd name="connsiteX4" fmla="*/ 95342 w 152492"/>
                <a:gd name="connsiteY4" fmla="*/ 586770 h 633872"/>
                <a:gd name="connsiteX5" fmla="*/ 51639 w 152492"/>
                <a:gd name="connsiteY5" fmla="*/ 566599 h 633872"/>
                <a:gd name="connsiteX6" fmla="*/ 1212 w 152492"/>
                <a:gd name="connsiteY6" fmla="*/ 21993 h 633872"/>
                <a:gd name="connsiteX0" fmla="*/ 1212 w 152492"/>
                <a:gd name="connsiteY0" fmla="*/ 0 h 611879"/>
                <a:gd name="connsiteX1" fmla="*/ 105427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1212 w 152492"/>
                <a:gd name="connsiteY0" fmla="*/ 0 h 611879"/>
                <a:gd name="connsiteX1" fmla="*/ 95342 w 152492"/>
                <a:gd name="connsiteY1" fmla="*/ 90768 h 611879"/>
                <a:gd name="connsiteX2" fmla="*/ 108789 w 152492"/>
                <a:gd name="connsiteY2" fmla="*/ 158003 h 611879"/>
                <a:gd name="connsiteX3" fmla="*/ 152492 w 152492"/>
                <a:gd name="connsiteY3" fmla="*/ 184897 h 611879"/>
                <a:gd name="connsiteX4" fmla="*/ 95342 w 152492"/>
                <a:gd name="connsiteY4" fmla="*/ 564777 h 611879"/>
                <a:gd name="connsiteX5" fmla="*/ 51639 w 152492"/>
                <a:gd name="connsiteY5" fmla="*/ 544606 h 611879"/>
                <a:gd name="connsiteX6" fmla="*/ 1212 w 152492"/>
                <a:gd name="connsiteY6" fmla="*/ 0 h 611879"/>
                <a:gd name="connsiteX0" fmla="*/ 957 w 152237"/>
                <a:gd name="connsiteY0" fmla="*/ 0 h 616976"/>
                <a:gd name="connsiteX1" fmla="*/ 95087 w 152237"/>
                <a:gd name="connsiteY1" fmla="*/ 90768 h 616976"/>
                <a:gd name="connsiteX2" fmla="*/ 108534 w 152237"/>
                <a:gd name="connsiteY2" fmla="*/ 158003 h 616976"/>
                <a:gd name="connsiteX3" fmla="*/ 152237 w 152237"/>
                <a:gd name="connsiteY3" fmla="*/ 184897 h 616976"/>
                <a:gd name="connsiteX4" fmla="*/ 95087 w 152237"/>
                <a:gd name="connsiteY4" fmla="*/ 564777 h 616976"/>
                <a:gd name="connsiteX5" fmla="*/ 64831 w 152237"/>
                <a:gd name="connsiteY5" fmla="*/ 554691 h 616976"/>
                <a:gd name="connsiteX6" fmla="*/ 957 w 152237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08534 w 135428"/>
                <a:gd name="connsiteY2" fmla="*/ 158003 h 616976"/>
                <a:gd name="connsiteX3" fmla="*/ 135428 w 135428"/>
                <a:gd name="connsiteY3" fmla="*/ 208429 h 616976"/>
                <a:gd name="connsiteX4" fmla="*/ 95087 w 135428"/>
                <a:gd name="connsiteY4" fmla="*/ 564777 h 616976"/>
                <a:gd name="connsiteX5" fmla="*/ 64831 w 135428"/>
                <a:gd name="connsiteY5" fmla="*/ 554691 h 616976"/>
                <a:gd name="connsiteX6" fmla="*/ 957 w 135428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08534 w 135428"/>
                <a:gd name="connsiteY2" fmla="*/ 158003 h 616976"/>
                <a:gd name="connsiteX3" fmla="*/ 135428 w 135428"/>
                <a:gd name="connsiteY3" fmla="*/ 208429 h 616976"/>
                <a:gd name="connsiteX4" fmla="*/ 95087 w 135428"/>
                <a:gd name="connsiteY4" fmla="*/ 564777 h 616976"/>
                <a:gd name="connsiteX5" fmla="*/ 64831 w 135428"/>
                <a:gd name="connsiteY5" fmla="*/ 554691 h 616976"/>
                <a:gd name="connsiteX6" fmla="*/ 957 w 135428"/>
                <a:gd name="connsiteY6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95087 w 135428"/>
                <a:gd name="connsiteY1" fmla="*/ 90768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957 w 135428"/>
                <a:gd name="connsiteY0" fmla="*/ 0 h 616976"/>
                <a:gd name="connsiteX1" fmla="*/ 85052 w 135428"/>
                <a:gd name="connsiteY1" fmla="*/ 94129 h 616976"/>
                <a:gd name="connsiteX2" fmla="*/ 135428 w 135428"/>
                <a:gd name="connsiteY2" fmla="*/ 208429 h 616976"/>
                <a:gd name="connsiteX3" fmla="*/ 95087 w 135428"/>
                <a:gd name="connsiteY3" fmla="*/ 564777 h 616976"/>
                <a:gd name="connsiteX4" fmla="*/ 64831 w 135428"/>
                <a:gd name="connsiteY4" fmla="*/ 554691 h 616976"/>
                <a:gd name="connsiteX5" fmla="*/ 957 w 135428"/>
                <a:gd name="connsiteY5" fmla="*/ 0 h 616976"/>
                <a:gd name="connsiteX0" fmla="*/ 680 w 165258"/>
                <a:gd name="connsiteY0" fmla="*/ 0 h 631958"/>
                <a:gd name="connsiteX1" fmla="*/ 114882 w 165258"/>
                <a:gd name="connsiteY1" fmla="*/ 107576 h 631958"/>
                <a:gd name="connsiteX2" fmla="*/ 165258 w 165258"/>
                <a:gd name="connsiteY2" fmla="*/ 221876 h 631958"/>
                <a:gd name="connsiteX3" fmla="*/ 124917 w 165258"/>
                <a:gd name="connsiteY3" fmla="*/ 578224 h 631958"/>
                <a:gd name="connsiteX4" fmla="*/ 94661 w 165258"/>
                <a:gd name="connsiteY4" fmla="*/ 568138 h 631958"/>
                <a:gd name="connsiteX5" fmla="*/ 680 w 165258"/>
                <a:gd name="connsiteY5" fmla="*/ 0 h 631958"/>
                <a:gd name="connsiteX0" fmla="*/ 1069 w 165647"/>
                <a:gd name="connsiteY0" fmla="*/ 0 h 641425"/>
                <a:gd name="connsiteX1" fmla="*/ 115271 w 165647"/>
                <a:gd name="connsiteY1" fmla="*/ 107576 h 641425"/>
                <a:gd name="connsiteX2" fmla="*/ 165647 w 165647"/>
                <a:gd name="connsiteY2" fmla="*/ 221876 h 641425"/>
                <a:gd name="connsiteX3" fmla="*/ 125306 w 165647"/>
                <a:gd name="connsiteY3" fmla="*/ 578224 h 641425"/>
                <a:gd name="connsiteX4" fmla="*/ 95050 w 165647"/>
                <a:gd name="connsiteY4" fmla="*/ 568138 h 641425"/>
                <a:gd name="connsiteX5" fmla="*/ 1069 w 165647"/>
                <a:gd name="connsiteY5" fmla="*/ 0 h 641425"/>
                <a:gd name="connsiteX0" fmla="*/ 1069 w 165647"/>
                <a:gd name="connsiteY0" fmla="*/ 0 h 641425"/>
                <a:gd name="connsiteX1" fmla="*/ 115271 w 165647"/>
                <a:gd name="connsiteY1" fmla="*/ 107576 h 641425"/>
                <a:gd name="connsiteX2" fmla="*/ 165647 w 165647"/>
                <a:gd name="connsiteY2" fmla="*/ 221876 h 641425"/>
                <a:gd name="connsiteX3" fmla="*/ 125306 w 165647"/>
                <a:gd name="connsiteY3" fmla="*/ 578224 h 641425"/>
                <a:gd name="connsiteX4" fmla="*/ 95050 w 165647"/>
                <a:gd name="connsiteY4" fmla="*/ 568138 h 641425"/>
                <a:gd name="connsiteX5" fmla="*/ 1069 w 165647"/>
                <a:gd name="connsiteY5" fmla="*/ 0 h 641425"/>
                <a:gd name="connsiteX0" fmla="*/ 1069 w 165647"/>
                <a:gd name="connsiteY0" fmla="*/ 0 h 641425"/>
                <a:gd name="connsiteX1" fmla="*/ 115271 w 165647"/>
                <a:gd name="connsiteY1" fmla="*/ 107576 h 641425"/>
                <a:gd name="connsiteX2" fmla="*/ 165647 w 165647"/>
                <a:gd name="connsiteY2" fmla="*/ 221876 h 641425"/>
                <a:gd name="connsiteX3" fmla="*/ 125306 w 165647"/>
                <a:gd name="connsiteY3" fmla="*/ 578224 h 641425"/>
                <a:gd name="connsiteX4" fmla="*/ 95050 w 165647"/>
                <a:gd name="connsiteY4" fmla="*/ 568138 h 641425"/>
                <a:gd name="connsiteX5" fmla="*/ 1069 w 165647"/>
                <a:gd name="connsiteY5" fmla="*/ 0 h 641425"/>
                <a:gd name="connsiteX0" fmla="*/ 1069 w 166511"/>
                <a:gd name="connsiteY0" fmla="*/ 0 h 630644"/>
                <a:gd name="connsiteX1" fmla="*/ 115271 w 166511"/>
                <a:gd name="connsiteY1" fmla="*/ 107576 h 630644"/>
                <a:gd name="connsiteX2" fmla="*/ 165647 w 166511"/>
                <a:gd name="connsiteY2" fmla="*/ 221876 h 630644"/>
                <a:gd name="connsiteX3" fmla="*/ 143686 w 166511"/>
                <a:gd name="connsiteY3" fmla="*/ 416005 h 630644"/>
                <a:gd name="connsiteX4" fmla="*/ 125306 w 166511"/>
                <a:gd name="connsiteY4" fmla="*/ 578224 h 630644"/>
                <a:gd name="connsiteX5" fmla="*/ 95050 w 166511"/>
                <a:gd name="connsiteY5" fmla="*/ 568138 h 630644"/>
                <a:gd name="connsiteX6" fmla="*/ 1069 w 166511"/>
                <a:gd name="connsiteY6" fmla="*/ 0 h 630644"/>
                <a:gd name="connsiteX0" fmla="*/ 5716 w 171158"/>
                <a:gd name="connsiteY0" fmla="*/ 0 h 601393"/>
                <a:gd name="connsiteX1" fmla="*/ 119918 w 171158"/>
                <a:gd name="connsiteY1" fmla="*/ 107576 h 601393"/>
                <a:gd name="connsiteX2" fmla="*/ 170294 w 171158"/>
                <a:gd name="connsiteY2" fmla="*/ 221876 h 601393"/>
                <a:gd name="connsiteX3" fmla="*/ 148333 w 171158"/>
                <a:gd name="connsiteY3" fmla="*/ 416005 h 601393"/>
                <a:gd name="connsiteX4" fmla="*/ 129953 w 171158"/>
                <a:gd name="connsiteY4" fmla="*/ 578224 h 601393"/>
                <a:gd name="connsiteX5" fmla="*/ 99697 w 171158"/>
                <a:gd name="connsiteY5" fmla="*/ 568138 h 601393"/>
                <a:gd name="connsiteX6" fmla="*/ 22713 w 171158"/>
                <a:gd name="connsiteY6" fmla="*/ 276115 h 601393"/>
                <a:gd name="connsiteX7" fmla="*/ 5716 w 171158"/>
                <a:gd name="connsiteY7" fmla="*/ 0 h 601393"/>
                <a:gd name="connsiteX0" fmla="*/ 4248 w 179875"/>
                <a:gd name="connsiteY0" fmla="*/ 0 h 608216"/>
                <a:gd name="connsiteX1" fmla="*/ 128635 w 179875"/>
                <a:gd name="connsiteY1" fmla="*/ 114399 h 608216"/>
                <a:gd name="connsiteX2" fmla="*/ 179011 w 179875"/>
                <a:gd name="connsiteY2" fmla="*/ 228699 h 608216"/>
                <a:gd name="connsiteX3" fmla="*/ 157050 w 179875"/>
                <a:gd name="connsiteY3" fmla="*/ 422828 h 608216"/>
                <a:gd name="connsiteX4" fmla="*/ 138670 w 179875"/>
                <a:gd name="connsiteY4" fmla="*/ 585047 h 608216"/>
                <a:gd name="connsiteX5" fmla="*/ 108414 w 179875"/>
                <a:gd name="connsiteY5" fmla="*/ 574961 h 608216"/>
                <a:gd name="connsiteX6" fmla="*/ 31430 w 179875"/>
                <a:gd name="connsiteY6" fmla="*/ 282938 h 608216"/>
                <a:gd name="connsiteX7" fmla="*/ 4248 w 179875"/>
                <a:gd name="connsiteY7" fmla="*/ 0 h 608216"/>
                <a:gd name="connsiteX0" fmla="*/ 0 w 175627"/>
                <a:gd name="connsiteY0" fmla="*/ 0 h 608216"/>
                <a:gd name="connsiteX1" fmla="*/ 124387 w 175627"/>
                <a:gd name="connsiteY1" fmla="*/ 114399 h 608216"/>
                <a:gd name="connsiteX2" fmla="*/ 174763 w 175627"/>
                <a:gd name="connsiteY2" fmla="*/ 228699 h 608216"/>
                <a:gd name="connsiteX3" fmla="*/ 152802 w 175627"/>
                <a:gd name="connsiteY3" fmla="*/ 422828 h 608216"/>
                <a:gd name="connsiteX4" fmla="*/ 134422 w 175627"/>
                <a:gd name="connsiteY4" fmla="*/ 585047 h 608216"/>
                <a:gd name="connsiteX5" fmla="*/ 104166 w 175627"/>
                <a:gd name="connsiteY5" fmla="*/ 574961 h 608216"/>
                <a:gd name="connsiteX6" fmla="*/ 27182 w 175627"/>
                <a:gd name="connsiteY6" fmla="*/ 282938 h 608216"/>
                <a:gd name="connsiteX7" fmla="*/ 0 w 175627"/>
                <a:gd name="connsiteY7" fmla="*/ 0 h 608216"/>
                <a:gd name="connsiteX0" fmla="*/ 0 w 175627"/>
                <a:gd name="connsiteY0" fmla="*/ 0 h 608216"/>
                <a:gd name="connsiteX1" fmla="*/ 124387 w 175627"/>
                <a:gd name="connsiteY1" fmla="*/ 114399 h 608216"/>
                <a:gd name="connsiteX2" fmla="*/ 129035 w 175627"/>
                <a:gd name="connsiteY2" fmla="*/ 173757 h 608216"/>
                <a:gd name="connsiteX3" fmla="*/ 174763 w 175627"/>
                <a:gd name="connsiteY3" fmla="*/ 228699 h 608216"/>
                <a:gd name="connsiteX4" fmla="*/ 152802 w 175627"/>
                <a:gd name="connsiteY4" fmla="*/ 422828 h 608216"/>
                <a:gd name="connsiteX5" fmla="*/ 134422 w 175627"/>
                <a:gd name="connsiteY5" fmla="*/ 585047 h 608216"/>
                <a:gd name="connsiteX6" fmla="*/ 104166 w 175627"/>
                <a:gd name="connsiteY6" fmla="*/ 574961 h 608216"/>
                <a:gd name="connsiteX7" fmla="*/ 27182 w 175627"/>
                <a:gd name="connsiteY7" fmla="*/ 282938 h 608216"/>
                <a:gd name="connsiteX8" fmla="*/ 0 w 175627"/>
                <a:gd name="connsiteY8" fmla="*/ 0 h 608216"/>
                <a:gd name="connsiteX0" fmla="*/ 0 w 175627"/>
                <a:gd name="connsiteY0" fmla="*/ 0 h 608216"/>
                <a:gd name="connsiteX1" fmla="*/ 124387 w 175627"/>
                <a:gd name="connsiteY1" fmla="*/ 114399 h 608216"/>
                <a:gd name="connsiteX2" fmla="*/ 129035 w 175627"/>
                <a:gd name="connsiteY2" fmla="*/ 173757 h 608216"/>
                <a:gd name="connsiteX3" fmla="*/ 174763 w 175627"/>
                <a:gd name="connsiteY3" fmla="*/ 228699 h 608216"/>
                <a:gd name="connsiteX4" fmla="*/ 152802 w 175627"/>
                <a:gd name="connsiteY4" fmla="*/ 422828 h 608216"/>
                <a:gd name="connsiteX5" fmla="*/ 134422 w 175627"/>
                <a:gd name="connsiteY5" fmla="*/ 585047 h 608216"/>
                <a:gd name="connsiteX6" fmla="*/ 104166 w 175627"/>
                <a:gd name="connsiteY6" fmla="*/ 574961 h 608216"/>
                <a:gd name="connsiteX7" fmla="*/ 27182 w 175627"/>
                <a:gd name="connsiteY7" fmla="*/ 282938 h 608216"/>
                <a:gd name="connsiteX8" fmla="*/ 0 w 175627"/>
                <a:gd name="connsiteY8" fmla="*/ 0 h 608216"/>
                <a:gd name="connsiteX0" fmla="*/ 0 w 175627"/>
                <a:gd name="connsiteY0" fmla="*/ 0 h 608216"/>
                <a:gd name="connsiteX1" fmla="*/ 124387 w 175627"/>
                <a:gd name="connsiteY1" fmla="*/ 114399 h 608216"/>
                <a:gd name="connsiteX2" fmla="*/ 129035 w 175627"/>
                <a:gd name="connsiteY2" fmla="*/ 173757 h 608216"/>
                <a:gd name="connsiteX3" fmla="*/ 174763 w 175627"/>
                <a:gd name="connsiteY3" fmla="*/ 228699 h 608216"/>
                <a:gd name="connsiteX4" fmla="*/ 152802 w 175627"/>
                <a:gd name="connsiteY4" fmla="*/ 422828 h 608216"/>
                <a:gd name="connsiteX5" fmla="*/ 134422 w 175627"/>
                <a:gd name="connsiteY5" fmla="*/ 585047 h 608216"/>
                <a:gd name="connsiteX6" fmla="*/ 104166 w 175627"/>
                <a:gd name="connsiteY6" fmla="*/ 574961 h 608216"/>
                <a:gd name="connsiteX7" fmla="*/ 27182 w 175627"/>
                <a:gd name="connsiteY7" fmla="*/ 282938 h 608216"/>
                <a:gd name="connsiteX8" fmla="*/ 0 w 175627"/>
                <a:gd name="connsiteY8" fmla="*/ 0 h 608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627" h="608216">
                  <a:moveTo>
                    <a:pt x="0" y="0"/>
                  </a:moveTo>
                  <a:cubicBezTo>
                    <a:pt x="35858" y="65555"/>
                    <a:pt x="98847" y="86334"/>
                    <a:pt x="124387" y="114399"/>
                  </a:cubicBezTo>
                  <a:cubicBezTo>
                    <a:pt x="120428" y="142221"/>
                    <a:pt x="120639" y="154707"/>
                    <a:pt x="129035" y="173757"/>
                  </a:cubicBezTo>
                  <a:cubicBezTo>
                    <a:pt x="137431" y="192807"/>
                    <a:pt x="152129" y="206522"/>
                    <a:pt x="174763" y="228699"/>
                  </a:cubicBezTo>
                  <a:cubicBezTo>
                    <a:pt x="180065" y="280673"/>
                    <a:pt x="159526" y="363437"/>
                    <a:pt x="152802" y="422828"/>
                  </a:cubicBezTo>
                  <a:cubicBezTo>
                    <a:pt x="146079" y="482219"/>
                    <a:pt x="143094" y="560260"/>
                    <a:pt x="134422" y="585047"/>
                  </a:cubicBezTo>
                  <a:cubicBezTo>
                    <a:pt x="125750" y="609834"/>
                    <a:pt x="122039" y="625312"/>
                    <a:pt x="104166" y="574961"/>
                  </a:cubicBezTo>
                  <a:cubicBezTo>
                    <a:pt x="86293" y="524610"/>
                    <a:pt x="42845" y="377628"/>
                    <a:pt x="27182" y="282938"/>
                  </a:cubicBezTo>
                  <a:cubicBezTo>
                    <a:pt x="11519" y="188248"/>
                    <a:pt x="9262" y="6846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7881" y="625851"/>
            <a:ext cx="10905239" cy="304623"/>
          </a:xfrm>
        </p:spPr>
        <p:txBody>
          <a:bodyPr>
            <a:normAutofit/>
          </a:bodyPr>
          <a:lstStyle/>
          <a:p>
            <a:r>
              <a:rPr lang="en-US" dirty="0" smtClean="0"/>
              <a:t>Poll: What is a problem that you have with test automation?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1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378983" y="3163549"/>
            <a:ext cx="11434034" cy="5309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Why is functional test automation so flaky?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4895" y="2437163"/>
            <a:ext cx="58221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AU" sz="3200" dirty="0">
                <a:solidFill>
                  <a:srgbClr val="FFFFFF"/>
                </a:solidFill>
                <a:latin typeface="FontAwesome" pitchFamily="2" charset="0"/>
              </a:rPr>
              <a:t>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796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923" y="1036224"/>
            <a:ext cx="7863840" cy="57375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02AA32E-850A-4F3A-9344-4AB458E1939A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User Experience</a:t>
            </a:r>
            <a:endParaRPr lang="en-US" dirty="0"/>
          </a:p>
        </p:txBody>
      </p:sp>
      <p:sp>
        <p:nvSpPr>
          <p:cNvPr id="64" name="Text Placeholder 35"/>
          <p:cNvSpPr txBox="1">
            <a:spLocks/>
          </p:cNvSpPr>
          <p:nvPr/>
        </p:nvSpPr>
        <p:spPr>
          <a:xfrm>
            <a:off x="10794200" y="2242798"/>
            <a:ext cx="1792215" cy="51605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65" name="Text Placeholder 36"/>
          <p:cNvSpPr txBox="1">
            <a:spLocks/>
          </p:cNvSpPr>
          <p:nvPr/>
        </p:nvSpPr>
        <p:spPr>
          <a:xfrm>
            <a:off x="10794200" y="2045859"/>
            <a:ext cx="1792215" cy="3860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100" dirty="0" smtClean="0">
                <a:solidFill>
                  <a:schemeClr val="tx2"/>
                </a:solidFill>
                <a:latin typeface="+mj-lt"/>
              </a:rPr>
              <a:t>Canvas</a:t>
            </a:r>
            <a:endParaRPr lang="en-AU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6" name="Text Placeholder 40"/>
          <p:cNvSpPr txBox="1">
            <a:spLocks/>
          </p:cNvSpPr>
          <p:nvPr/>
        </p:nvSpPr>
        <p:spPr>
          <a:xfrm>
            <a:off x="10794200" y="3477032"/>
            <a:ext cx="1792215" cy="51605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67" name="Text Placeholder 41"/>
          <p:cNvSpPr txBox="1">
            <a:spLocks/>
          </p:cNvSpPr>
          <p:nvPr/>
        </p:nvSpPr>
        <p:spPr>
          <a:xfrm>
            <a:off x="10794200" y="3280092"/>
            <a:ext cx="1792215" cy="3860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100" dirty="0" smtClean="0">
                <a:solidFill>
                  <a:schemeClr val="tx2"/>
                </a:solidFill>
                <a:latin typeface="+mj-lt"/>
              </a:rPr>
              <a:t>Touch Events</a:t>
            </a: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8" name="Text Placeholder 42"/>
          <p:cNvSpPr txBox="1">
            <a:spLocks/>
          </p:cNvSpPr>
          <p:nvPr/>
        </p:nvSpPr>
        <p:spPr>
          <a:xfrm>
            <a:off x="10794200" y="4720695"/>
            <a:ext cx="1792215" cy="51605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69" name="Text Placeholder 4"/>
          <p:cNvSpPr txBox="1">
            <a:spLocks/>
          </p:cNvSpPr>
          <p:nvPr/>
        </p:nvSpPr>
        <p:spPr>
          <a:xfrm>
            <a:off x="10794200" y="4523756"/>
            <a:ext cx="1792215" cy="3860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100" dirty="0" smtClean="0">
                <a:solidFill>
                  <a:schemeClr val="tx2"/>
                </a:solidFill>
                <a:latin typeface="+mj-lt"/>
              </a:rPr>
              <a:t>Angular JS</a:t>
            </a: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10026345" y="2011125"/>
            <a:ext cx="610224" cy="6102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FontAwesome" pitchFamily="2" charset="0"/>
              </a:rPr>
              <a:t></a:t>
            </a:r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10026345" y="3238596"/>
            <a:ext cx="610224" cy="61022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dirty="0">
                <a:solidFill>
                  <a:schemeClr val="bg1"/>
                </a:solidFill>
                <a:latin typeface="FontAwesome" pitchFamily="2" charset="0"/>
              </a:rPr>
              <a:t></a:t>
            </a:r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10026345" y="4451719"/>
            <a:ext cx="610224" cy="6102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AU" sz="1600" dirty="0">
                <a:solidFill>
                  <a:schemeClr val="bg1"/>
                </a:solidFill>
                <a:latin typeface="FontAwesome" pitchFamily="2" charset="0"/>
              </a:rPr>
              <a:t>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4" name="Text Placeholder 35"/>
          <p:cNvSpPr txBox="1">
            <a:spLocks/>
          </p:cNvSpPr>
          <p:nvPr/>
        </p:nvSpPr>
        <p:spPr>
          <a:xfrm flipH="1">
            <a:off x="-792978" y="2242799"/>
            <a:ext cx="1792215" cy="51605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79" name="Text Placeholder 36"/>
          <p:cNvSpPr txBox="1">
            <a:spLocks/>
          </p:cNvSpPr>
          <p:nvPr/>
        </p:nvSpPr>
        <p:spPr>
          <a:xfrm flipH="1">
            <a:off x="-792978" y="2045860"/>
            <a:ext cx="1792215" cy="3860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100" dirty="0" smtClean="0">
                <a:solidFill>
                  <a:schemeClr val="tx2"/>
                </a:solidFill>
                <a:latin typeface="+mj-lt"/>
              </a:rPr>
              <a:t>SVG</a:t>
            </a:r>
            <a:endParaRPr lang="en-AU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0" name="Text Placeholder 40"/>
          <p:cNvSpPr txBox="1">
            <a:spLocks/>
          </p:cNvSpPr>
          <p:nvPr/>
        </p:nvSpPr>
        <p:spPr>
          <a:xfrm flipH="1">
            <a:off x="-792978" y="3477033"/>
            <a:ext cx="1792215" cy="51605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81" name="Text Placeholder 41"/>
          <p:cNvSpPr txBox="1">
            <a:spLocks/>
          </p:cNvSpPr>
          <p:nvPr/>
        </p:nvSpPr>
        <p:spPr>
          <a:xfrm flipH="1">
            <a:off x="-792978" y="3280093"/>
            <a:ext cx="1792215" cy="3860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100" dirty="0" smtClean="0">
                <a:solidFill>
                  <a:schemeClr val="tx2"/>
                </a:solidFill>
                <a:latin typeface="+mj-lt"/>
              </a:rPr>
              <a:t>Drag &amp; Drop</a:t>
            </a:r>
            <a:endParaRPr lang="en-AU" sz="1100" dirty="0">
              <a:solidFill>
                <a:schemeClr val="tx2"/>
              </a:solidFill>
              <a:latin typeface="+mj-lt"/>
            </a:endParaRPr>
          </a:p>
          <a:p>
            <a:pPr marL="0" indent="0" algn="r">
              <a:buNone/>
            </a:pP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2" name="Text Placeholder 42"/>
          <p:cNvSpPr txBox="1">
            <a:spLocks/>
          </p:cNvSpPr>
          <p:nvPr/>
        </p:nvSpPr>
        <p:spPr>
          <a:xfrm flipH="1">
            <a:off x="-792978" y="4720696"/>
            <a:ext cx="1792215" cy="51605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83" name="Text Placeholder 4"/>
          <p:cNvSpPr txBox="1">
            <a:spLocks/>
          </p:cNvSpPr>
          <p:nvPr/>
        </p:nvSpPr>
        <p:spPr>
          <a:xfrm flipH="1">
            <a:off x="-792978" y="4523757"/>
            <a:ext cx="1792215" cy="3860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100" dirty="0" smtClean="0">
                <a:solidFill>
                  <a:schemeClr val="tx2"/>
                </a:solidFill>
                <a:latin typeface="+mj-lt"/>
              </a:rPr>
              <a:t>AJAX</a:t>
            </a: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 flipH="1">
            <a:off x="1156868" y="2011126"/>
            <a:ext cx="610224" cy="6102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FontAwesome" pitchFamily="2" charset="0"/>
              </a:rPr>
              <a:t></a:t>
            </a: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 flipH="1">
            <a:off x="1156868" y="3238597"/>
            <a:ext cx="610224" cy="61022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dirty="0">
                <a:solidFill>
                  <a:schemeClr val="bg1"/>
                </a:solidFill>
                <a:latin typeface="FontAwesome" pitchFamily="2" charset="0"/>
              </a:rPr>
              <a:t>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 flipH="1">
            <a:off x="1156868" y="4451720"/>
            <a:ext cx="610224" cy="6102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AU" sz="1600" dirty="0">
                <a:solidFill>
                  <a:srgbClr val="FFFFFF"/>
                </a:solidFill>
                <a:latin typeface="FontAwesome" pitchFamily="2" charset="0"/>
              </a:rPr>
              <a:t></a:t>
            </a: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2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6" b="4426"/>
          <a:stretch>
            <a:fillRect/>
          </a:stretch>
        </p:blipFill>
        <p:spPr>
          <a:xfrm>
            <a:off x="2315216" y="1398325"/>
            <a:ext cx="7162739" cy="3656056"/>
          </a:xfrm>
        </p:spPr>
      </p:pic>
      <p:sp>
        <p:nvSpPr>
          <p:cNvPr id="7" name="Rectangle 6"/>
          <p:cNvSpPr/>
          <p:nvPr/>
        </p:nvSpPr>
        <p:spPr>
          <a:xfrm>
            <a:off x="4142409" y="6267617"/>
            <a:ext cx="3749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http://www.evolutionoftheweb.com/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1" grpId="0" animBg="1"/>
      <p:bldP spid="72" grpId="0" animBg="1"/>
      <p:bldP spid="74" grpId="0"/>
      <p:bldP spid="79" grpId="0"/>
      <p:bldP spid="80" grpId="0"/>
      <p:bldP spid="81" grpId="0"/>
      <p:bldP spid="82" grpId="0"/>
      <p:bldP spid="83" grpId="0"/>
      <p:bldP spid="84" grpId="0" animBg="1"/>
      <p:bldP spid="102" grpId="0" animBg="1"/>
      <p:bldP spid="1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378983" y="3163549"/>
            <a:ext cx="11434034" cy="5309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How can Automation Engineers handle such an evolving world?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4895" y="2437163"/>
            <a:ext cx="58221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AU" sz="3200" dirty="0">
                <a:solidFill>
                  <a:srgbClr val="FFFFFF"/>
                </a:solidFill>
                <a:latin typeface="FontAwesome" pitchFamily="2" charset="0"/>
              </a:rPr>
              <a:t>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589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378983" y="3163549"/>
            <a:ext cx="11434034" cy="5309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“The only thing constant in software development is change.”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4895" y="2437163"/>
            <a:ext cx="58221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AU" sz="3200" dirty="0">
                <a:solidFill>
                  <a:srgbClr val="FFFFFF"/>
                </a:solidFill>
                <a:latin typeface="FontAwesome" pitchFamily="2" charset="0"/>
              </a:rPr>
              <a:t>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06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Tools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9</a:t>
            </a:fld>
            <a:endParaRPr lang="en-US" dirty="0"/>
          </a:p>
        </p:txBody>
      </p:sp>
      <p:grpSp>
        <p:nvGrpSpPr>
          <p:cNvPr id="99" name="Group 98"/>
          <p:cNvGrpSpPr/>
          <p:nvPr/>
        </p:nvGrpSpPr>
        <p:grpSpPr>
          <a:xfrm>
            <a:off x="3251777" y="2729812"/>
            <a:ext cx="1772782" cy="2559400"/>
            <a:chOff x="3251777" y="2544079"/>
            <a:chExt cx="7461228" cy="2559400"/>
          </a:xfrm>
        </p:grpSpPr>
        <p:sp>
          <p:nvSpPr>
            <p:cNvPr id="100" name="Rectangle 99"/>
            <p:cNvSpPr/>
            <p:nvPr/>
          </p:nvSpPr>
          <p:spPr>
            <a:xfrm>
              <a:off x="3251778" y="2544079"/>
              <a:ext cx="7461227" cy="6398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51777" y="3183929"/>
              <a:ext cx="7461227" cy="639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251778" y="3823779"/>
              <a:ext cx="7461227" cy="6398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51777" y="4463629"/>
              <a:ext cx="7461227" cy="639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51778" y="1770451"/>
            <a:ext cx="1764501" cy="959361"/>
            <a:chOff x="3251778" y="1584718"/>
            <a:chExt cx="1764501" cy="959361"/>
          </a:xfrm>
        </p:grpSpPr>
        <p:sp>
          <p:nvSpPr>
            <p:cNvPr id="106" name="Rectangle 105"/>
            <p:cNvSpPr/>
            <p:nvPr/>
          </p:nvSpPr>
          <p:spPr>
            <a:xfrm>
              <a:off x="3251778" y="1584718"/>
              <a:ext cx="1764501" cy="9593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 Placeholder 33"/>
            <p:cNvSpPr txBox="1">
              <a:spLocks/>
            </p:cNvSpPr>
            <p:nvPr/>
          </p:nvSpPr>
          <p:spPr>
            <a:xfrm>
              <a:off x="3308859" y="1928197"/>
              <a:ext cx="1650338" cy="31701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Version</a:t>
              </a:r>
              <a:endParaRPr lang="en-AU" sz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478997" y="2729812"/>
            <a:ext cx="1764501" cy="63985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Firefox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478996" y="3369662"/>
            <a:ext cx="1764501" cy="639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Selenium Builder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478997" y="4009512"/>
            <a:ext cx="1764501" cy="63985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Visual Studio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478996" y="4649362"/>
            <a:ext cx="1764501" cy="639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Selenium </a:t>
            </a:r>
            <a:r>
              <a:rPr lang="en-US" sz="1400" dirty="0" err="1" smtClean="0">
                <a:solidFill>
                  <a:schemeClr val="accent5"/>
                </a:solidFill>
              </a:rPr>
              <a:t>Webdriver</a:t>
            </a:r>
            <a:endParaRPr lang="en-US" sz="1400" dirty="0">
              <a:solidFill>
                <a:schemeClr val="accent5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857760" y="2800810"/>
            <a:ext cx="920445" cy="3015034"/>
            <a:chOff x="9606173" y="2654929"/>
            <a:chExt cx="786866" cy="3015034"/>
          </a:xfrm>
        </p:grpSpPr>
        <p:sp>
          <p:nvSpPr>
            <p:cNvPr id="61" name="Rectangle 60"/>
            <p:cNvSpPr/>
            <p:nvPr/>
          </p:nvSpPr>
          <p:spPr>
            <a:xfrm>
              <a:off x="9606173" y="2654929"/>
              <a:ext cx="6361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40.0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9606173" y="3285342"/>
              <a:ext cx="6484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3.1.2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9606173" y="3909988"/>
              <a:ext cx="6717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2015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606173" y="4554469"/>
              <a:ext cx="7868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5"/>
                  </a:solidFill>
                </a:rPr>
                <a:t>2.53.1</a:t>
              </a:r>
              <a:endParaRPr lang="en-US" sz="2400" dirty="0">
                <a:solidFill>
                  <a:schemeClr val="accent5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606173" y="5208298"/>
              <a:ext cx="1579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24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78997" y="5289212"/>
            <a:ext cx="1764501" cy="63985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accent5"/>
                </a:solidFill>
              </a:rPr>
              <a:t>NUnit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43497" y="5289212"/>
            <a:ext cx="1772782" cy="639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/>
                </a:solidFill>
              </a:rPr>
              <a:t>          </a:t>
            </a:r>
            <a:r>
              <a:rPr lang="en-US" sz="2400" dirty="0" smtClean="0">
                <a:solidFill>
                  <a:schemeClr val="accent5"/>
                </a:solidFill>
              </a:rPr>
              <a:t>3.4.1.0</a:t>
            </a:r>
            <a:endParaRPr lang="en-US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0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0" animBg="1"/>
      <p:bldP spid="125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A6A6A6"/>
      </a:accent1>
      <a:accent2>
        <a:srgbClr val="7E7E7E"/>
      </a:accent2>
      <a:accent3>
        <a:srgbClr val="595959"/>
      </a:accent3>
      <a:accent4>
        <a:srgbClr val="404040"/>
      </a:accent4>
      <a:accent5>
        <a:srgbClr val="262626"/>
      </a:accent5>
      <a:accent6>
        <a:srgbClr val="118CE7"/>
      </a:accent6>
      <a:hlink>
        <a:srgbClr val="118BE6"/>
      </a:hlink>
      <a:folHlink>
        <a:srgbClr val="969696"/>
      </a:folHlink>
    </a:clrScheme>
    <a:fontScheme name="Custom 2">
      <a:majorFont>
        <a:latin typeface="Roboto medium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31508</TotalTime>
  <Words>582</Words>
  <Application>Microsoft Office PowerPoint</Application>
  <PresentationFormat>Custom</PresentationFormat>
  <Paragraphs>201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CeylonTech</dc:creator>
  <cp:lastModifiedBy>Nikolay Advolodkin</cp:lastModifiedBy>
  <cp:revision>2527</cp:revision>
  <dcterms:created xsi:type="dcterms:W3CDTF">2014-10-04T04:19:21Z</dcterms:created>
  <dcterms:modified xsi:type="dcterms:W3CDTF">2016-10-30T23:09:36Z</dcterms:modified>
</cp:coreProperties>
</file>